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80" r:id="rId3"/>
    <p:sldId id="291" r:id="rId4"/>
    <p:sldId id="293" r:id="rId5"/>
    <p:sldId id="294" r:id="rId6"/>
    <p:sldId id="295" r:id="rId7"/>
    <p:sldId id="297" r:id="rId8"/>
    <p:sldId id="299" r:id="rId9"/>
    <p:sldId id="298" r:id="rId10"/>
    <p:sldId id="300" r:id="rId11"/>
    <p:sldId id="302" r:id="rId12"/>
    <p:sldId id="301" r:id="rId13"/>
    <p:sldId id="303" r:id="rId14"/>
  </p:sldIdLst>
  <p:sldSz cx="12192000" cy="6858000"/>
  <p:notesSz cx="6858000" cy="9144000"/>
  <p:embeddedFontLst>
    <p:embeddedFont>
      <p:font typeface="나눔스퀘어" panose="020B0600000101010101" pitchFamily="50" charset="-127"/>
      <p:regular r:id="rId15"/>
    </p:embeddedFont>
    <p:embeddedFont>
      <p:font typeface="나눔스퀘어 ExtraBold" panose="020B0600000101010101" pitchFamily="50" charset="-127"/>
      <p:bold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9DCF"/>
    <a:srgbClr val="989A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981042-34F8-4706-8FCC-D4AE930AB9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E6442C2-E594-474A-9449-1B4E35B50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29F03F-E199-470F-89FF-BDA80B540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41C5A1-FD4C-46DA-B1D8-32023979B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BB1373-AE88-4A60-AB54-578DD8D01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680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97DC4F-A170-4548-96A9-99E47CED9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544C67-E84C-47A1-946F-08C00686C7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260F7C-3A3C-47CD-8C42-1FD151A31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43B343-B6F0-445B-999F-A52006E1E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244D78-1F06-4E08-BDAC-5FB028355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5023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1E69B88-27D2-4236-9093-0BBA03005A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56D2831-43EB-4FF0-BEAE-A5EFB1EC9B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995C76-2CC7-4CB4-9E8E-0F205C3D1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E0A7CD-22DE-444D-B4A1-AF2AD94A1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C2561B-9F12-4CF0-BD34-4CEF03B12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8209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B8B41-FC91-4436-8657-E65F07FF3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D16091-36B6-46AE-B19F-D92DACE92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D29867-C8EE-47DD-AA3A-7E79DF345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F3C5BA-0887-47EF-BBBB-1939F0E7C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4466A4-D6B4-42C3-B660-3E0811589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7000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33B758-1E5D-41FD-879C-01C567539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07553B-4A84-4A1C-900F-CFD3466BF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DF2E8A-6E69-4D38-8813-F6D59247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0E0E3-791B-4294-AE9C-D599D3D58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B37117-65B5-4681-9777-D3885BD6C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294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98814A-8EB2-4E7B-8B6B-074F8F7A5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E8DA7-1028-4AAE-984B-5D60C2A08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C21628-DCD7-41E6-AB29-28E8B3A0B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1811F1-9535-4A08-9D71-E11463DAD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E33FB9-84EA-4F3D-BEE3-BFF629250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011338-4D69-486D-ACFA-853DE6DE8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1711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E30A65-BFD3-4937-8CBC-D85EEA742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0EEC56-8A75-4B04-BED1-F0A8A65EA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45B59F0-F82C-43C6-990B-8DB019B74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FA31AFE-D485-4D33-925B-6A8BAB257C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8285B8-D965-41D7-B100-CFFD18D3CA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C75CC3C-731F-467C-964F-7BE55BDD0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783343C-D98E-4CAE-81EB-3A534B530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465C1FD-151F-42D8-B0BD-EC1671B0D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805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65635-1359-47A2-AF0B-52665AD86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E2960CF-487F-4673-A88B-2A18B5E17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E6FB77A-C082-4630-ADB7-3F4BC484E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6FE5DD-9C09-405F-96CD-442FAD94A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249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CF1A557-A4E4-412D-A028-89119914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FE5CB17-7E7D-43EA-A065-1B57B80BF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B24CB1-1EE6-4D37-939F-89DF4D6E7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604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F22E5-5580-44EF-A55B-C3DF5B149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3051DF-98D9-4332-A17C-0C9D71798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868C39C-CE4D-4190-BC03-F7EBE77B5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482DB5-5216-4CA9-B8EA-8C9B7B976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8D3DA3-FD4A-40B8-96FC-E38AC0638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0EA5C2-EAC7-4B41-B6D8-20220833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277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AF5F90-40F4-48D4-BE2D-F2BB532A1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9D03AC6-E59A-461E-8AB9-D79ADE509A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419231-054B-4E39-9CF3-D00E58A28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A2E979-3D03-404A-B7CC-B221FE4DF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A34150-53D2-4470-A02B-2B27D11CB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48A2F8-1A85-40A7-B939-93DE55A04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091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61968C5-7D23-4D1B-A310-EA9CD172E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CB9E70-9341-4B8A-BE42-95BA95E89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964172-13B3-47CB-87F8-EA35B27339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9FB3B-B894-466E-BCA8-59A6B55A10A6}" type="datetimeFigureOut">
              <a:rPr lang="ko-KR" altLang="en-US" smtClean="0"/>
              <a:t>2020-04-13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798F9C-4568-46B9-9347-7408BFB7DF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08AB91-FBC4-42B9-B659-0E34E1BAC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E6972-ED5B-4F81-BF87-D9B7C68B23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048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DE5C49F4-6119-4F68-B7C6-05F3DFEEF3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366" y="-1"/>
            <a:ext cx="12171781" cy="6858001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86C16679-8C68-4DF0-B11A-A51EF2B00A13}"/>
              </a:ext>
            </a:extLst>
          </p:cNvPr>
          <p:cNvSpPr>
            <a:spLocks/>
          </p:cNvSpPr>
          <p:nvPr/>
        </p:nvSpPr>
        <p:spPr bwMode="auto">
          <a:xfrm>
            <a:off x="2736292" y="577711"/>
            <a:ext cx="2156683" cy="1285875"/>
          </a:xfrm>
          <a:custGeom>
            <a:avLst/>
            <a:gdLst>
              <a:gd name="T0" fmla="*/ 160 w 320"/>
              <a:gd name="T1" fmla="*/ 0 h 207"/>
              <a:gd name="T2" fmla="*/ 0 w 320"/>
              <a:gd name="T3" fmla="*/ 207 h 207"/>
              <a:gd name="T4" fmla="*/ 320 w 320"/>
              <a:gd name="T5" fmla="*/ 207 h 207"/>
              <a:gd name="T6" fmla="*/ 160 w 320"/>
              <a:gd name="T7" fmla="*/ 0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0" h="207">
                <a:moveTo>
                  <a:pt x="160" y="0"/>
                </a:moveTo>
                <a:lnTo>
                  <a:pt x="0" y="207"/>
                </a:lnTo>
                <a:lnTo>
                  <a:pt x="320" y="207"/>
                </a:lnTo>
                <a:lnTo>
                  <a:pt x="160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D21B58F9-C6F5-4343-A74A-5F90E0FF1DA9}"/>
              </a:ext>
            </a:extLst>
          </p:cNvPr>
          <p:cNvSpPr>
            <a:spLocks/>
          </p:cNvSpPr>
          <p:nvPr/>
        </p:nvSpPr>
        <p:spPr bwMode="auto">
          <a:xfrm>
            <a:off x="-8389" y="577711"/>
            <a:ext cx="3828113" cy="4578213"/>
          </a:xfrm>
          <a:custGeom>
            <a:avLst/>
            <a:gdLst>
              <a:gd name="T0" fmla="*/ 0 w 1756"/>
              <a:gd name="T1" fmla="*/ 2280 h 2280"/>
              <a:gd name="T2" fmla="*/ 0 w 1756"/>
              <a:gd name="T3" fmla="*/ 0 h 2280"/>
              <a:gd name="T4" fmla="*/ 1756 w 1756"/>
              <a:gd name="T5" fmla="*/ 0 h 2280"/>
              <a:gd name="T6" fmla="*/ 0 w 1756"/>
              <a:gd name="T7" fmla="*/ 2280 h 2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56" h="2280">
                <a:moveTo>
                  <a:pt x="0" y="2280"/>
                </a:moveTo>
                <a:lnTo>
                  <a:pt x="0" y="0"/>
                </a:lnTo>
                <a:lnTo>
                  <a:pt x="1756" y="0"/>
                </a:lnTo>
                <a:lnTo>
                  <a:pt x="0" y="2280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ECE18B58-527E-4CB2-8018-DA6820A3BA11}"/>
              </a:ext>
            </a:extLst>
          </p:cNvPr>
          <p:cNvSpPr>
            <a:spLocks/>
          </p:cNvSpPr>
          <p:nvPr/>
        </p:nvSpPr>
        <p:spPr bwMode="auto">
          <a:xfrm>
            <a:off x="6631801" y="1876010"/>
            <a:ext cx="5560199" cy="3255066"/>
          </a:xfrm>
          <a:custGeom>
            <a:avLst/>
            <a:gdLst>
              <a:gd name="T0" fmla="*/ 825 w 825"/>
              <a:gd name="T1" fmla="*/ 524 h 524"/>
              <a:gd name="T2" fmla="*/ 0 w 825"/>
              <a:gd name="T3" fmla="*/ 524 h 524"/>
              <a:gd name="T4" fmla="*/ 404 w 825"/>
              <a:gd name="T5" fmla="*/ 0 h 524"/>
              <a:gd name="T6" fmla="*/ 825 w 825"/>
              <a:gd name="T7" fmla="*/ 0 h 524"/>
              <a:gd name="T8" fmla="*/ 825 w 825"/>
              <a:gd name="T9" fmla="*/ 524 h 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524">
                <a:moveTo>
                  <a:pt x="825" y="524"/>
                </a:moveTo>
                <a:lnTo>
                  <a:pt x="0" y="524"/>
                </a:lnTo>
                <a:lnTo>
                  <a:pt x="404" y="0"/>
                </a:lnTo>
                <a:lnTo>
                  <a:pt x="825" y="0"/>
                </a:lnTo>
                <a:lnTo>
                  <a:pt x="825" y="52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Rectangle 11">
            <a:extLst>
              <a:ext uri="{FF2B5EF4-FFF2-40B4-BE49-F238E27FC236}">
                <a16:creationId xmlns:a16="http://schemas.microsoft.com/office/drawing/2014/main" id="{1373B339-06BE-43E5-B22F-8FC843F75C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19" y="6702701"/>
            <a:ext cx="12171781" cy="155299"/>
          </a:xfrm>
          <a:prstGeom prst="rect">
            <a:avLst/>
          </a:pr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6" name="직사각형 415">
            <a:extLst>
              <a:ext uri="{FF2B5EF4-FFF2-40B4-BE49-F238E27FC236}">
                <a16:creationId xmlns:a16="http://schemas.microsoft.com/office/drawing/2014/main" id="{FADDCE83-42C5-4F0D-9B8A-66B4647C2CC5}"/>
              </a:ext>
            </a:extLst>
          </p:cNvPr>
          <p:cNvSpPr/>
          <p:nvPr/>
        </p:nvSpPr>
        <p:spPr>
          <a:xfrm>
            <a:off x="5319540" y="784135"/>
            <a:ext cx="65140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Background Removal </a:t>
            </a:r>
            <a:r>
              <a:rPr lang="ko-KR" altLang="en-US" sz="3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진행 상황 보고</a:t>
            </a:r>
            <a:endParaRPr lang="en-US" altLang="ko-KR" sz="3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A821A2D-1899-48CC-847E-8933C0A79D8D}"/>
              </a:ext>
            </a:extLst>
          </p:cNvPr>
          <p:cNvGrpSpPr/>
          <p:nvPr/>
        </p:nvGrpSpPr>
        <p:grpSpPr>
          <a:xfrm>
            <a:off x="5064316" y="3374893"/>
            <a:ext cx="1151298" cy="239025"/>
            <a:chOff x="329890" y="2263330"/>
            <a:chExt cx="1151298" cy="239025"/>
          </a:xfrm>
        </p:grpSpPr>
        <p:sp>
          <p:nvSpPr>
            <p:cNvPr id="31" name="Freeform 32">
              <a:extLst>
                <a:ext uri="{FF2B5EF4-FFF2-40B4-BE49-F238E27FC236}">
                  <a16:creationId xmlns:a16="http://schemas.microsoft.com/office/drawing/2014/main" id="{12712C79-4F16-4EF4-835B-87F88F6A4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890" y="2272513"/>
              <a:ext cx="188710" cy="229842"/>
            </a:xfrm>
            <a:custGeom>
              <a:avLst/>
              <a:gdLst>
                <a:gd name="T0" fmla="*/ 85 w 87"/>
                <a:gd name="T1" fmla="*/ 108 h 113"/>
                <a:gd name="T2" fmla="*/ 57 w 87"/>
                <a:gd name="T3" fmla="*/ 113 h 113"/>
                <a:gd name="T4" fmla="*/ 0 w 87"/>
                <a:gd name="T5" fmla="*/ 58 h 113"/>
                <a:gd name="T6" fmla="*/ 60 w 87"/>
                <a:gd name="T7" fmla="*/ 0 h 113"/>
                <a:gd name="T8" fmla="*/ 87 w 87"/>
                <a:gd name="T9" fmla="*/ 5 h 113"/>
                <a:gd name="T10" fmla="*/ 82 w 87"/>
                <a:gd name="T11" fmla="*/ 25 h 113"/>
                <a:gd name="T12" fmla="*/ 61 w 87"/>
                <a:gd name="T13" fmla="*/ 21 h 113"/>
                <a:gd name="T14" fmla="*/ 26 w 87"/>
                <a:gd name="T15" fmla="*/ 57 h 113"/>
                <a:gd name="T16" fmla="*/ 61 w 87"/>
                <a:gd name="T17" fmla="*/ 92 h 113"/>
                <a:gd name="T18" fmla="*/ 82 w 87"/>
                <a:gd name="T19" fmla="*/ 89 h 113"/>
                <a:gd name="T20" fmla="*/ 85 w 87"/>
                <a:gd name="T21" fmla="*/ 108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113">
                  <a:moveTo>
                    <a:pt x="85" y="108"/>
                  </a:moveTo>
                  <a:cubicBezTo>
                    <a:pt x="81" y="110"/>
                    <a:pt x="71" y="113"/>
                    <a:pt x="57" y="113"/>
                  </a:cubicBezTo>
                  <a:cubicBezTo>
                    <a:pt x="20" y="113"/>
                    <a:pt x="0" y="89"/>
                    <a:pt x="0" y="58"/>
                  </a:cubicBezTo>
                  <a:cubicBezTo>
                    <a:pt x="0" y="21"/>
                    <a:pt x="27" y="0"/>
                    <a:pt x="60" y="0"/>
                  </a:cubicBezTo>
                  <a:cubicBezTo>
                    <a:pt x="73" y="0"/>
                    <a:pt x="82" y="3"/>
                    <a:pt x="87" y="5"/>
                  </a:cubicBezTo>
                  <a:lnTo>
                    <a:pt x="82" y="25"/>
                  </a:lnTo>
                  <a:cubicBezTo>
                    <a:pt x="77" y="23"/>
                    <a:pt x="70" y="21"/>
                    <a:pt x="61" y="21"/>
                  </a:cubicBezTo>
                  <a:cubicBezTo>
                    <a:pt x="41" y="21"/>
                    <a:pt x="26" y="32"/>
                    <a:pt x="26" y="57"/>
                  </a:cubicBezTo>
                  <a:cubicBezTo>
                    <a:pt x="26" y="79"/>
                    <a:pt x="39" y="92"/>
                    <a:pt x="61" y="92"/>
                  </a:cubicBezTo>
                  <a:cubicBezTo>
                    <a:pt x="69" y="92"/>
                    <a:pt x="77" y="91"/>
                    <a:pt x="82" y="89"/>
                  </a:cubicBezTo>
                  <a:lnTo>
                    <a:pt x="85" y="10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55">
              <a:extLst>
                <a:ext uri="{FF2B5EF4-FFF2-40B4-BE49-F238E27FC236}">
                  <a16:creationId xmlns:a16="http://schemas.microsoft.com/office/drawing/2014/main" id="{5514FAEF-044E-4861-A04C-F98D4EC7DF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1798" y="2263582"/>
              <a:ext cx="229148" cy="229842"/>
            </a:xfrm>
            <a:custGeom>
              <a:avLst/>
              <a:gdLst>
                <a:gd name="T0" fmla="*/ 26 w 105"/>
                <a:gd name="T1" fmla="*/ 57 h 113"/>
                <a:gd name="T2" fmla="*/ 53 w 105"/>
                <a:gd name="T3" fmla="*/ 93 h 113"/>
                <a:gd name="T4" fmla="*/ 79 w 105"/>
                <a:gd name="T5" fmla="*/ 56 h 113"/>
                <a:gd name="T6" fmla="*/ 53 w 105"/>
                <a:gd name="T7" fmla="*/ 20 h 113"/>
                <a:gd name="T8" fmla="*/ 26 w 105"/>
                <a:gd name="T9" fmla="*/ 57 h 113"/>
                <a:gd name="T10" fmla="*/ 105 w 105"/>
                <a:gd name="T11" fmla="*/ 56 h 113"/>
                <a:gd name="T12" fmla="*/ 52 w 105"/>
                <a:gd name="T13" fmla="*/ 113 h 113"/>
                <a:gd name="T14" fmla="*/ 0 w 105"/>
                <a:gd name="T15" fmla="*/ 57 h 113"/>
                <a:gd name="T16" fmla="*/ 53 w 105"/>
                <a:gd name="T17" fmla="*/ 0 h 113"/>
                <a:gd name="T18" fmla="*/ 105 w 105"/>
                <a:gd name="T19" fmla="*/ 5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" h="113">
                  <a:moveTo>
                    <a:pt x="26" y="57"/>
                  </a:moveTo>
                  <a:cubicBezTo>
                    <a:pt x="26" y="78"/>
                    <a:pt x="36" y="93"/>
                    <a:pt x="53" y="93"/>
                  </a:cubicBezTo>
                  <a:cubicBezTo>
                    <a:pt x="70" y="93"/>
                    <a:pt x="79" y="78"/>
                    <a:pt x="79" y="56"/>
                  </a:cubicBezTo>
                  <a:cubicBezTo>
                    <a:pt x="79" y="37"/>
                    <a:pt x="70" y="20"/>
                    <a:pt x="53" y="20"/>
                  </a:cubicBezTo>
                  <a:cubicBezTo>
                    <a:pt x="36" y="20"/>
                    <a:pt x="26" y="36"/>
                    <a:pt x="26" y="57"/>
                  </a:cubicBezTo>
                  <a:close/>
                  <a:moveTo>
                    <a:pt x="105" y="56"/>
                  </a:moveTo>
                  <a:cubicBezTo>
                    <a:pt x="105" y="91"/>
                    <a:pt x="84" y="113"/>
                    <a:pt x="52" y="113"/>
                  </a:cubicBezTo>
                  <a:cubicBezTo>
                    <a:pt x="19" y="113"/>
                    <a:pt x="0" y="89"/>
                    <a:pt x="0" y="57"/>
                  </a:cubicBezTo>
                  <a:cubicBezTo>
                    <a:pt x="0" y="25"/>
                    <a:pt x="21" y="0"/>
                    <a:pt x="53" y="0"/>
                  </a:cubicBezTo>
                  <a:cubicBezTo>
                    <a:pt x="87" y="0"/>
                    <a:pt x="105" y="25"/>
                    <a:pt x="105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56">
              <a:extLst>
                <a:ext uri="{FF2B5EF4-FFF2-40B4-BE49-F238E27FC236}">
                  <a16:creationId xmlns:a16="http://schemas.microsoft.com/office/drawing/2014/main" id="{4A67E735-23FE-4833-90E0-B12545F68E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7849" y="2269794"/>
              <a:ext cx="181970" cy="217419"/>
            </a:xfrm>
            <a:custGeom>
              <a:avLst/>
              <a:gdLst>
                <a:gd name="T0" fmla="*/ 25 w 83"/>
                <a:gd name="T1" fmla="*/ 50 h 110"/>
                <a:gd name="T2" fmla="*/ 34 w 83"/>
                <a:gd name="T3" fmla="*/ 50 h 110"/>
                <a:gd name="T4" fmla="*/ 54 w 83"/>
                <a:gd name="T5" fmla="*/ 34 h 110"/>
                <a:gd name="T6" fmla="*/ 36 w 83"/>
                <a:gd name="T7" fmla="*/ 19 h 110"/>
                <a:gd name="T8" fmla="*/ 25 w 83"/>
                <a:gd name="T9" fmla="*/ 19 h 110"/>
                <a:gd name="T10" fmla="*/ 25 w 83"/>
                <a:gd name="T11" fmla="*/ 50 h 110"/>
                <a:gd name="T12" fmla="*/ 0 w 83"/>
                <a:gd name="T13" fmla="*/ 3 h 110"/>
                <a:gd name="T14" fmla="*/ 33 w 83"/>
                <a:gd name="T15" fmla="*/ 0 h 110"/>
                <a:gd name="T16" fmla="*/ 68 w 83"/>
                <a:gd name="T17" fmla="*/ 9 h 110"/>
                <a:gd name="T18" fmla="*/ 78 w 83"/>
                <a:gd name="T19" fmla="*/ 32 h 110"/>
                <a:gd name="T20" fmla="*/ 59 w 83"/>
                <a:gd name="T21" fmla="*/ 59 h 110"/>
                <a:gd name="T22" fmla="*/ 59 w 83"/>
                <a:gd name="T23" fmla="*/ 59 h 110"/>
                <a:gd name="T24" fmla="*/ 74 w 83"/>
                <a:gd name="T25" fmla="*/ 79 h 110"/>
                <a:gd name="T26" fmla="*/ 83 w 83"/>
                <a:gd name="T27" fmla="*/ 110 h 110"/>
                <a:gd name="T28" fmla="*/ 57 w 83"/>
                <a:gd name="T29" fmla="*/ 110 h 110"/>
                <a:gd name="T30" fmla="*/ 50 w 83"/>
                <a:gd name="T31" fmla="*/ 85 h 110"/>
                <a:gd name="T32" fmla="*/ 32 w 83"/>
                <a:gd name="T33" fmla="*/ 67 h 110"/>
                <a:gd name="T34" fmla="*/ 25 w 83"/>
                <a:gd name="T35" fmla="*/ 67 h 110"/>
                <a:gd name="T36" fmla="*/ 25 w 83"/>
                <a:gd name="T37" fmla="*/ 110 h 110"/>
                <a:gd name="T38" fmla="*/ 0 w 83"/>
                <a:gd name="T39" fmla="*/ 110 h 110"/>
                <a:gd name="T40" fmla="*/ 0 w 83"/>
                <a:gd name="T41" fmla="*/ 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3" h="110">
                  <a:moveTo>
                    <a:pt x="25" y="50"/>
                  </a:moveTo>
                  <a:lnTo>
                    <a:pt x="34" y="50"/>
                  </a:lnTo>
                  <a:cubicBezTo>
                    <a:pt x="47" y="50"/>
                    <a:pt x="54" y="43"/>
                    <a:pt x="54" y="34"/>
                  </a:cubicBezTo>
                  <a:cubicBezTo>
                    <a:pt x="54" y="24"/>
                    <a:pt x="47" y="19"/>
                    <a:pt x="36" y="19"/>
                  </a:cubicBezTo>
                  <a:cubicBezTo>
                    <a:pt x="30" y="19"/>
                    <a:pt x="27" y="19"/>
                    <a:pt x="25" y="19"/>
                  </a:cubicBezTo>
                  <a:lnTo>
                    <a:pt x="25" y="50"/>
                  </a:lnTo>
                  <a:close/>
                  <a:moveTo>
                    <a:pt x="0" y="3"/>
                  </a:moveTo>
                  <a:cubicBezTo>
                    <a:pt x="8" y="1"/>
                    <a:pt x="20" y="0"/>
                    <a:pt x="33" y="0"/>
                  </a:cubicBezTo>
                  <a:cubicBezTo>
                    <a:pt x="49" y="0"/>
                    <a:pt x="61" y="3"/>
                    <a:pt x="68" y="9"/>
                  </a:cubicBezTo>
                  <a:cubicBezTo>
                    <a:pt x="75" y="14"/>
                    <a:pt x="78" y="22"/>
                    <a:pt x="78" y="32"/>
                  </a:cubicBezTo>
                  <a:cubicBezTo>
                    <a:pt x="78" y="46"/>
                    <a:pt x="69" y="55"/>
                    <a:pt x="59" y="59"/>
                  </a:cubicBezTo>
                  <a:lnTo>
                    <a:pt x="59" y="59"/>
                  </a:lnTo>
                  <a:cubicBezTo>
                    <a:pt x="67" y="62"/>
                    <a:pt x="71" y="69"/>
                    <a:pt x="74" y="79"/>
                  </a:cubicBezTo>
                  <a:cubicBezTo>
                    <a:pt x="77" y="92"/>
                    <a:pt x="80" y="106"/>
                    <a:pt x="83" y="110"/>
                  </a:cubicBezTo>
                  <a:lnTo>
                    <a:pt x="57" y="110"/>
                  </a:lnTo>
                  <a:cubicBezTo>
                    <a:pt x="56" y="107"/>
                    <a:pt x="53" y="98"/>
                    <a:pt x="50" y="85"/>
                  </a:cubicBezTo>
                  <a:cubicBezTo>
                    <a:pt x="47" y="71"/>
                    <a:pt x="42" y="67"/>
                    <a:pt x="32" y="67"/>
                  </a:cubicBezTo>
                  <a:lnTo>
                    <a:pt x="25" y="67"/>
                  </a:lnTo>
                  <a:lnTo>
                    <a:pt x="25" y="110"/>
                  </a:lnTo>
                  <a:lnTo>
                    <a:pt x="0" y="110"/>
                  </a:lnTo>
                  <a:lnTo>
                    <a:pt x="0" y="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FA0C23E0-7453-4DF9-B83B-C93F238EC9EC}"/>
                </a:ext>
              </a:extLst>
            </p:cNvPr>
            <p:cNvGrpSpPr/>
            <p:nvPr/>
          </p:nvGrpSpPr>
          <p:grpSpPr>
            <a:xfrm>
              <a:off x="1059107" y="2263330"/>
              <a:ext cx="176560" cy="230377"/>
              <a:chOff x="1050718" y="2263330"/>
              <a:chExt cx="176560" cy="230377"/>
            </a:xfrm>
          </p:grpSpPr>
          <p:sp>
            <p:nvSpPr>
              <p:cNvPr id="205" name="Rectangle 47">
                <a:extLst>
                  <a:ext uri="{FF2B5EF4-FFF2-40B4-BE49-F238E27FC236}">
                    <a16:creationId xmlns:a16="http://schemas.microsoft.com/office/drawing/2014/main" id="{45D437DF-65F5-4E35-BE83-8403444DBB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0719" y="2263330"/>
                <a:ext cx="53917" cy="215241"/>
              </a:xfrm>
              <a:custGeom>
                <a:avLst/>
                <a:gdLst>
                  <a:gd name="connsiteX0" fmla="*/ 0 w 53917"/>
                  <a:gd name="connsiteY0" fmla="*/ 0 h 223630"/>
                  <a:gd name="connsiteX1" fmla="*/ 53917 w 53917"/>
                  <a:gd name="connsiteY1" fmla="*/ 0 h 223630"/>
                  <a:gd name="connsiteX2" fmla="*/ 53917 w 53917"/>
                  <a:gd name="connsiteY2" fmla="*/ 223630 h 223630"/>
                  <a:gd name="connsiteX3" fmla="*/ 0 w 53917"/>
                  <a:gd name="connsiteY3" fmla="*/ 223630 h 223630"/>
                  <a:gd name="connsiteX4" fmla="*/ 0 w 53917"/>
                  <a:gd name="connsiteY4" fmla="*/ 0 h 223630"/>
                  <a:gd name="connsiteX0" fmla="*/ 0 w 53917"/>
                  <a:gd name="connsiteY0" fmla="*/ 8389 h 223630"/>
                  <a:gd name="connsiteX1" fmla="*/ 53917 w 53917"/>
                  <a:gd name="connsiteY1" fmla="*/ 0 h 223630"/>
                  <a:gd name="connsiteX2" fmla="*/ 53917 w 53917"/>
                  <a:gd name="connsiteY2" fmla="*/ 223630 h 223630"/>
                  <a:gd name="connsiteX3" fmla="*/ 0 w 53917"/>
                  <a:gd name="connsiteY3" fmla="*/ 223630 h 223630"/>
                  <a:gd name="connsiteX4" fmla="*/ 0 w 53917"/>
                  <a:gd name="connsiteY4" fmla="*/ 8389 h 223630"/>
                  <a:gd name="connsiteX0" fmla="*/ 0 w 53917"/>
                  <a:gd name="connsiteY0" fmla="*/ 0 h 215241"/>
                  <a:gd name="connsiteX1" fmla="*/ 53917 w 53917"/>
                  <a:gd name="connsiteY1" fmla="*/ 0 h 215241"/>
                  <a:gd name="connsiteX2" fmla="*/ 53917 w 53917"/>
                  <a:gd name="connsiteY2" fmla="*/ 215241 h 215241"/>
                  <a:gd name="connsiteX3" fmla="*/ 0 w 53917"/>
                  <a:gd name="connsiteY3" fmla="*/ 215241 h 215241"/>
                  <a:gd name="connsiteX4" fmla="*/ 0 w 53917"/>
                  <a:gd name="connsiteY4" fmla="*/ 0 h 215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917" h="215241">
                    <a:moveTo>
                      <a:pt x="0" y="0"/>
                    </a:moveTo>
                    <a:lnTo>
                      <a:pt x="53917" y="0"/>
                    </a:lnTo>
                    <a:lnTo>
                      <a:pt x="53917" y="215241"/>
                    </a:lnTo>
                    <a:lnTo>
                      <a:pt x="0" y="2152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6" name="Rectangle 47">
                <a:extLst>
                  <a:ext uri="{FF2B5EF4-FFF2-40B4-BE49-F238E27FC236}">
                    <a16:creationId xmlns:a16="http://schemas.microsoft.com/office/drawing/2014/main" id="{7EF047EC-3D4F-49C2-9D1A-734AEE556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6200000">
                <a:off x="1111646" y="2378075"/>
                <a:ext cx="54704" cy="176560"/>
              </a:xfrm>
              <a:custGeom>
                <a:avLst/>
                <a:gdLst>
                  <a:gd name="connsiteX0" fmla="*/ 0 w 54704"/>
                  <a:gd name="connsiteY0" fmla="*/ 0 h 226894"/>
                  <a:gd name="connsiteX1" fmla="*/ 54704 w 54704"/>
                  <a:gd name="connsiteY1" fmla="*/ 0 h 226894"/>
                  <a:gd name="connsiteX2" fmla="*/ 54704 w 54704"/>
                  <a:gd name="connsiteY2" fmla="*/ 226894 h 226894"/>
                  <a:gd name="connsiteX3" fmla="*/ 0 w 54704"/>
                  <a:gd name="connsiteY3" fmla="*/ 226894 h 226894"/>
                  <a:gd name="connsiteX4" fmla="*/ 0 w 54704"/>
                  <a:gd name="connsiteY4" fmla="*/ 0 h 226894"/>
                  <a:gd name="connsiteX0" fmla="*/ 0 w 54704"/>
                  <a:gd name="connsiteY0" fmla="*/ 0 h 226894"/>
                  <a:gd name="connsiteX1" fmla="*/ 54704 w 54704"/>
                  <a:gd name="connsiteY1" fmla="*/ 0 h 226894"/>
                  <a:gd name="connsiteX2" fmla="*/ 54704 w 54704"/>
                  <a:gd name="connsiteY2" fmla="*/ 226894 h 226894"/>
                  <a:gd name="connsiteX3" fmla="*/ 0 w 54704"/>
                  <a:gd name="connsiteY3" fmla="*/ 176560 h 226894"/>
                  <a:gd name="connsiteX4" fmla="*/ 0 w 54704"/>
                  <a:gd name="connsiteY4" fmla="*/ 0 h 226894"/>
                  <a:gd name="connsiteX0" fmla="*/ 0 w 54704"/>
                  <a:gd name="connsiteY0" fmla="*/ 0 h 176560"/>
                  <a:gd name="connsiteX1" fmla="*/ 54704 w 54704"/>
                  <a:gd name="connsiteY1" fmla="*/ 0 h 176560"/>
                  <a:gd name="connsiteX2" fmla="*/ 54704 w 54704"/>
                  <a:gd name="connsiteY2" fmla="*/ 176560 h 176560"/>
                  <a:gd name="connsiteX3" fmla="*/ 0 w 54704"/>
                  <a:gd name="connsiteY3" fmla="*/ 176560 h 176560"/>
                  <a:gd name="connsiteX4" fmla="*/ 0 w 54704"/>
                  <a:gd name="connsiteY4" fmla="*/ 0 h 176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704" h="176560">
                    <a:moveTo>
                      <a:pt x="0" y="0"/>
                    </a:moveTo>
                    <a:lnTo>
                      <a:pt x="54704" y="0"/>
                    </a:lnTo>
                    <a:lnTo>
                      <a:pt x="54704" y="176560"/>
                    </a:lnTo>
                    <a:lnTo>
                      <a:pt x="0" y="17656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208" name="Freeform 55">
              <a:extLst>
                <a:ext uri="{FF2B5EF4-FFF2-40B4-BE49-F238E27FC236}">
                  <a16:creationId xmlns:a16="http://schemas.microsoft.com/office/drawing/2014/main" id="{72642897-B4EE-4A2E-A330-9FCB324CBE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52040" y="2263865"/>
              <a:ext cx="229148" cy="229842"/>
            </a:xfrm>
            <a:custGeom>
              <a:avLst/>
              <a:gdLst>
                <a:gd name="T0" fmla="*/ 26 w 105"/>
                <a:gd name="T1" fmla="*/ 57 h 113"/>
                <a:gd name="T2" fmla="*/ 53 w 105"/>
                <a:gd name="T3" fmla="*/ 93 h 113"/>
                <a:gd name="T4" fmla="*/ 79 w 105"/>
                <a:gd name="T5" fmla="*/ 56 h 113"/>
                <a:gd name="T6" fmla="*/ 53 w 105"/>
                <a:gd name="T7" fmla="*/ 20 h 113"/>
                <a:gd name="T8" fmla="*/ 26 w 105"/>
                <a:gd name="T9" fmla="*/ 57 h 113"/>
                <a:gd name="T10" fmla="*/ 105 w 105"/>
                <a:gd name="T11" fmla="*/ 56 h 113"/>
                <a:gd name="T12" fmla="*/ 52 w 105"/>
                <a:gd name="T13" fmla="*/ 113 h 113"/>
                <a:gd name="T14" fmla="*/ 0 w 105"/>
                <a:gd name="T15" fmla="*/ 57 h 113"/>
                <a:gd name="T16" fmla="*/ 53 w 105"/>
                <a:gd name="T17" fmla="*/ 0 h 113"/>
                <a:gd name="T18" fmla="*/ 105 w 105"/>
                <a:gd name="T19" fmla="*/ 5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" h="113">
                  <a:moveTo>
                    <a:pt x="26" y="57"/>
                  </a:moveTo>
                  <a:cubicBezTo>
                    <a:pt x="26" y="78"/>
                    <a:pt x="36" y="93"/>
                    <a:pt x="53" y="93"/>
                  </a:cubicBezTo>
                  <a:cubicBezTo>
                    <a:pt x="70" y="93"/>
                    <a:pt x="79" y="78"/>
                    <a:pt x="79" y="56"/>
                  </a:cubicBezTo>
                  <a:cubicBezTo>
                    <a:pt x="79" y="37"/>
                    <a:pt x="70" y="20"/>
                    <a:pt x="53" y="20"/>
                  </a:cubicBezTo>
                  <a:cubicBezTo>
                    <a:pt x="36" y="20"/>
                    <a:pt x="26" y="36"/>
                    <a:pt x="26" y="57"/>
                  </a:cubicBezTo>
                  <a:close/>
                  <a:moveTo>
                    <a:pt x="105" y="56"/>
                  </a:moveTo>
                  <a:cubicBezTo>
                    <a:pt x="105" y="91"/>
                    <a:pt x="84" y="113"/>
                    <a:pt x="52" y="113"/>
                  </a:cubicBezTo>
                  <a:cubicBezTo>
                    <a:pt x="19" y="113"/>
                    <a:pt x="0" y="89"/>
                    <a:pt x="0" y="57"/>
                  </a:cubicBezTo>
                  <a:cubicBezTo>
                    <a:pt x="0" y="25"/>
                    <a:pt x="21" y="0"/>
                    <a:pt x="53" y="0"/>
                  </a:cubicBezTo>
                  <a:cubicBezTo>
                    <a:pt x="87" y="0"/>
                    <a:pt x="105" y="25"/>
                    <a:pt x="105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068" name="그룹 5067">
            <a:extLst>
              <a:ext uri="{FF2B5EF4-FFF2-40B4-BE49-F238E27FC236}">
                <a16:creationId xmlns:a16="http://schemas.microsoft.com/office/drawing/2014/main" id="{DCECD0FB-D930-4C49-AF5B-51F4E34F4D7C}"/>
              </a:ext>
            </a:extLst>
          </p:cNvPr>
          <p:cNvGrpSpPr/>
          <p:nvPr/>
        </p:nvGrpSpPr>
        <p:grpSpPr>
          <a:xfrm>
            <a:off x="322818" y="1300052"/>
            <a:ext cx="1986909" cy="229844"/>
            <a:chOff x="316590" y="1105728"/>
            <a:chExt cx="1987091" cy="223630"/>
          </a:xfrm>
        </p:grpSpPr>
        <p:sp>
          <p:nvSpPr>
            <p:cNvPr id="2761" name="Rectangle 40">
              <a:extLst>
                <a:ext uri="{FF2B5EF4-FFF2-40B4-BE49-F238E27FC236}">
                  <a16:creationId xmlns:a16="http://schemas.microsoft.com/office/drawing/2014/main" id="{BED5B9F8-A29C-4BCD-920C-587CBA7BBB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590" y="1105728"/>
              <a:ext cx="53887" cy="22363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62" name="Freeform 41">
              <a:extLst>
                <a:ext uri="{FF2B5EF4-FFF2-40B4-BE49-F238E27FC236}">
                  <a16:creationId xmlns:a16="http://schemas.microsoft.com/office/drawing/2014/main" id="{9300E53E-4B25-448E-9F53-69BA6FB835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626" y="1105728"/>
              <a:ext cx="195343" cy="223630"/>
            </a:xfrm>
            <a:custGeom>
              <a:avLst/>
              <a:gdLst>
                <a:gd name="T0" fmla="*/ 0 w 91"/>
                <a:gd name="T1" fmla="*/ 109 h 109"/>
                <a:gd name="T2" fmla="*/ 0 w 91"/>
                <a:gd name="T3" fmla="*/ 0 h 109"/>
                <a:gd name="T4" fmla="*/ 29 w 91"/>
                <a:gd name="T5" fmla="*/ 0 h 109"/>
                <a:gd name="T6" fmla="*/ 52 w 91"/>
                <a:gd name="T7" fmla="*/ 40 h 109"/>
                <a:gd name="T8" fmla="*/ 70 w 91"/>
                <a:gd name="T9" fmla="*/ 78 h 109"/>
                <a:gd name="T10" fmla="*/ 70 w 91"/>
                <a:gd name="T11" fmla="*/ 78 h 109"/>
                <a:gd name="T12" fmla="*/ 68 w 91"/>
                <a:gd name="T13" fmla="*/ 32 h 109"/>
                <a:gd name="T14" fmla="*/ 68 w 91"/>
                <a:gd name="T15" fmla="*/ 0 h 109"/>
                <a:gd name="T16" fmla="*/ 91 w 91"/>
                <a:gd name="T17" fmla="*/ 0 h 109"/>
                <a:gd name="T18" fmla="*/ 91 w 91"/>
                <a:gd name="T19" fmla="*/ 109 h 109"/>
                <a:gd name="T20" fmla="*/ 65 w 91"/>
                <a:gd name="T21" fmla="*/ 109 h 109"/>
                <a:gd name="T22" fmla="*/ 41 w 91"/>
                <a:gd name="T23" fmla="*/ 67 h 109"/>
                <a:gd name="T24" fmla="*/ 23 w 91"/>
                <a:gd name="T25" fmla="*/ 29 h 109"/>
                <a:gd name="T26" fmla="*/ 22 w 91"/>
                <a:gd name="T27" fmla="*/ 29 h 109"/>
                <a:gd name="T28" fmla="*/ 23 w 91"/>
                <a:gd name="T29" fmla="*/ 76 h 109"/>
                <a:gd name="T30" fmla="*/ 23 w 91"/>
                <a:gd name="T31" fmla="*/ 109 h 109"/>
                <a:gd name="T32" fmla="*/ 0 w 91"/>
                <a:gd name="T3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109">
                  <a:moveTo>
                    <a:pt x="0" y="109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52" y="40"/>
                  </a:lnTo>
                  <a:cubicBezTo>
                    <a:pt x="58" y="52"/>
                    <a:pt x="65" y="65"/>
                    <a:pt x="70" y="78"/>
                  </a:cubicBezTo>
                  <a:lnTo>
                    <a:pt x="70" y="78"/>
                  </a:lnTo>
                  <a:cubicBezTo>
                    <a:pt x="68" y="63"/>
                    <a:pt x="68" y="49"/>
                    <a:pt x="68" y="32"/>
                  </a:cubicBezTo>
                  <a:lnTo>
                    <a:pt x="68" y="0"/>
                  </a:lnTo>
                  <a:lnTo>
                    <a:pt x="91" y="0"/>
                  </a:lnTo>
                  <a:lnTo>
                    <a:pt x="91" y="109"/>
                  </a:lnTo>
                  <a:lnTo>
                    <a:pt x="65" y="109"/>
                  </a:lnTo>
                  <a:lnTo>
                    <a:pt x="41" y="67"/>
                  </a:lnTo>
                  <a:cubicBezTo>
                    <a:pt x="35" y="56"/>
                    <a:pt x="28" y="42"/>
                    <a:pt x="23" y="29"/>
                  </a:cubicBezTo>
                  <a:lnTo>
                    <a:pt x="22" y="29"/>
                  </a:lnTo>
                  <a:cubicBezTo>
                    <a:pt x="23" y="43"/>
                    <a:pt x="23" y="59"/>
                    <a:pt x="23" y="76"/>
                  </a:cubicBezTo>
                  <a:lnTo>
                    <a:pt x="23" y="109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63" name="Freeform 42">
              <a:extLst>
                <a:ext uri="{FF2B5EF4-FFF2-40B4-BE49-F238E27FC236}">
                  <a16:creationId xmlns:a16="http://schemas.microsoft.com/office/drawing/2014/main" id="{206E4290-81A5-4890-8A12-38351158E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119" y="1105728"/>
              <a:ext cx="195343" cy="223630"/>
            </a:xfrm>
            <a:custGeom>
              <a:avLst/>
              <a:gdLst>
                <a:gd name="T0" fmla="*/ 0 w 90"/>
                <a:gd name="T1" fmla="*/ 109 h 109"/>
                <a:gd name="T2" fmla="*/ 0 w 90"/>
                <a:gd name="T3" fmla="*/ 0 h 109"/>
                <a:gd name="T4" fmla="*/ 29 w 90"/>
                <a:gd name="T5" fmla="*/ 0 h 109"/>
                <a:gd name="T6" fmla="*/ 51 w 90"/>
                <a:gd name="T7" fmla="*/ 40 h 109"/>
                <a:gd name="T8" fmla="*/ 69 w 90"/>
                <a:gd name="T9" fmla="*/ 78 h 109"/>
                <a:gd name="T10" fmla="*/ 70 w 90"/>
                <a:gd name="T11" fmla="*/ 78 h 109"/>
                <a:gd name="T12" fmla="*/ 67 w 90"/>
                <a:gd name="T13" fmla="*/ 32 h 109"/>
                <a:gd name="T14" fmla="*/ 67 w 90"/>
                <a:gd name="T15" fmla="*/ 0 h 109"/>
                <a:gd name="T16" fmla="*/ 90 w 90"/>
                <a:gd name="T17" fmla="*/ 0 h 109"/>
                <a:gd name="T18" fmla="*/ 90 w 90"/>
                <a:gd name="T19" fmla="*/ 109 h 109"/>
                <a:gd name="T20" fmla="*/ 64 w 90"/>
                <a:gd name="T21" fmla="*/ 109 h 109"/>
                <a:gd name="T22" fmla="*/ 41 w 90"/>
                <a:gd name="T23" fmla="*/ 67 h 109"/>
                <a:gd name="T24" fmla="*/ 22 w 90"/>
                <a:gd name="T25" fmla="*/ 29 h 109"/>
                <a:gd name="T26" fmla="*/ 22 w 90"/>
                <a:gd name="T27" fmla="*/ 29 h 109"/>
                <a:gd name="T28" fmla="*/ 23 w 90"/>
                <a:gd name="T29" fmla="*/ 76 h 109"/>
                <a:gd name="T30" fmla="*/ 23 w 90"/>
                <a:gd name="T31" fmla="*/ 109 h 109"/>
                <a:gd name="T32" fmla="*/ 0 w 90"/>
                <a:gd name="T3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0" h="109">
                  <a:moveTo>
                    <a:pt x="0" y="109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51" y="40"/>
                  </a:lnTo>
                  <a:cubicBezTo>
                    <a:pt x="58" y="52"/>
                    <a:pt x="64" y="65"/>
                    <a:pt x="69" y="78"/>
                  </a:cubicBezTo>
                  <a:lnTo>
                    <a:pt x="70" y="78"/>
                  </a:lnTo>
                  <a:cubicBezTo>
                    <a:pt x="68" y="63"/>
                    <a:pt x="67" y="49"/>
                    <a:pt x="67" y="32"/>
                  </a:cubicBezTo>
                  <a:lnTo>
                    <a:pt x="67" y="0"/>
                  </a:lnTo>
                  <a:lnTo>
                    <a:pt x="90" y="0"/>
                  </a:lnTo>
                  <a:lnTo>
                    <a:pt x="90" y="109"/>
                  </a:lnTo>
                  <a:lnTo>
                    <a:pt x="64" y="109"/>
                  </a:lnTo>
                  <a:lnTo>
                    <a:pt x="41" y="67"/>
                  </a:lnTo>
                  <a:cubicBezTo>
                    <a:pt x="35" y="56"/>
                    <a:pt x="27" y="42"/>
                    <a:pt x="22" y="29"/>
                  </a:cubicBezTo>
                  <a:lnTo>
                    <a:pt x="22" y="29"/>
                  </a:lnTo>
                  <a:cubicBezTo>
                    <a:pt x="22" y="43"/>
                    <a:pt x="23" y="59"/>
                    <a:pt x="23" y="76"/>
                  </a:cubicBezTo>
                  <a:lnTo>
                    <a:pt x="23" y="109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64" name="Freeform 43">
              <a:extLst>
                <a:ext uri="{FF2B5EF4-FFF2-40B4-BE49-F238E27FC236}">
                  <a16:creationId xmlns:a16="http://schemas.microsoft.com/office/drawing/2014/main" id="{0CE16BC6-9CDC-43F1-9081-C09BEB7E19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9140" y="1105728"/>
              <a:ext cx="229021" cy="223630"/>
            </a:xfrm>
            <a:custGeom>
              <a:avLst/>
              <a:gdLst>
                <a:gd name="T0" fmla="*/ 26 w 105"/>
                <a:gd name="T1" fmla="*/ 56 h 112"/>
                <a:gd name="T2" fmla="*/ 53 w 105"/>
                <a:gd name="T3" fmla="*/ 93 h 112"/>
                <a:gd name="T4" fmla="*/ 79 w 105"/>
                <a:gd name="T5" fmla="*/ 56 h 112"/>
                <a:gd name="T6" fmla="*/ 53 w 105"/>
                <a:gd name="T7" fmla="*/ 19 h 112"/>
                <a:gd name="T8" fmla="*/ 26 w 105"/>
                <a:gd name="T9" fmla="*/ 56 h 112"/>
                <a:gd name="T10" fmla="*/ 105 w 105"/>
                <a:gd name="T11" fmla="*/ 55 h 112"/>
                <a:gd name="T12" fmla="*/ 52 w 105"/>
                <a:gd name="T13" fmla="*/ 112 h 112"/>
                <a:gd name="T14" fmla="*/ 0 w 105"/>
                <a:gd name="T15" fmla="*/ 57 h 112"/>
                <a:gd name="T16" fmla="*/ 53 w 105"/>
                <a:gd name="T17" fmla="*/ 0 h 112"/>
                <a:gd name="T18" fmla="*/ 105 w 105"/>
                <a:gd name="T19" fmla="*/ 55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" h="112">
                  <a:moveTo>
                    <a:pt x="26" y="56"/>
                  </a:moveTo>
                  <a:cubicBezTo>
                    <a:pt x="26" y="77"/>
                    <a:pt x="36" y="93"/>
                    <a:pt x="53" y="93"/>
                  </a:cubicBezTo>
                  <a:cubicBezTo>
                    <a:pt x="70" y="93"/>
                    <a:pt x="79" y="77"/>
                    <a:pt x="79" y="56"/>
                  </a:cubicBezTo>
                  <a:cubicBezTo>
                    <a:pt x="79" y="36"/>
                    <a:pt x="70" y="19"/>
                    <a:pt x="53" y="19"/>
                  </a:cubicBezTo>
                  <a:cubicBezTo>
                    <a:pt x="36" y="19"/>
                    <a:pt x="26" y="35"/>
                    <a:pt x="26" y="56"/>
                  </a:cubicBezTo>
                  <a:close/>
                  <a:moveTo>
                    <a:pt x="105" y="55"/>
                  </a:moveTo>
                  <a:cubicBezTo>
                    <a:pt x="105" y="90"/>
                    <a:pt x="84" y="112"/>
                    <a:pt x="52" y="112"/>
                  </a:cubicBezTo>
                  <a:cubicBezTo>
                    <a:pt x="19" y="112"/>
                    <a:pt x="0" y="88"/>
                    <a:pt x="0" y="57"/>
                  </a:cubicBezTo>
                  <a:cubicBezTo>
                    <a:pt x="0" y="24"/>
                    <a:pt x="21" y="0"/>
                    <a:pt x="53" y="0"/>
                  </a:cubicBezTo>
                  <a:cubicBezTo>
                    <a:pt x="87" y="0"/>
                    <a:pt x="105" y="25"/>
                    <a:pt x="105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65" name="Freeform 44">
              <a:extLst>
                <a:ext uri="{FF2B5EF4-FFF2-40B4-BE49-F238E27FC236}">
                  <a16:creationId xmlns:a16="http://schemas.microsoft.com/office/drawing/2014/main" id="{4E78E1FE-5A19-46AE-979F-A337E8A14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1633" y="1105728"/>
              <a:ext cx="215549" cy="223630"/>
            </a:xfrm>
            <a:custGeom>
              <a:avLst/>
              <a:gdLst>
                <a:gd name="T0" fmla="*/ 35 w 100"/>
                <a:gd name="T1" fmla="*/ 109 h 109"/>
                <a:gd name="T2" fmla="*/ 0 w 100"/>
                <a:gd name="T3" fmla="*/ 0 h 109"/>
                <a:gd name="T4" fmla="*/ 27 w 100"/>
                <a:gd name="T5" fmla="*/ 0 h 109"/>
                <a:gd name="T6" fmla="*/ 40 w 100"/>
                <a:gd name="T7" fmla="*/ 46 h 109"/>
                <a:gd name="T8" fmla="*/ 50 w 100"/>
                <a:gd name="T9" fmla="*/ 85 h 109"/>
                <a:gd name="T10" fmla="*/ 50 w 100"/>
                <a:gd name="T11" fmla="*/ 85 h 109"/>
                <a:gd name="T12" fmla="*/ 60 w 100"/>
                <a:gd name="T13" fmla="*/ 47 h 109"/>
                <a:gd name="T14" fmla="*/ 74 w 100"/>
                <a:gd name="T15" fmla="*/ 0 h 109"/>
                <a:gd name="T16" fmla="*/ 100 w 100"/>
                <a:gd name="T17" fmla="*/ 0 h 109"/>
                <a:gd name="T18" fmla="*/ 64 w 100"/>
                <a:gd name="T19" fmla="*/ 109 h 109"/>
                <a:gd name="T20" fmla="*/ 35 w 100"/>
                <a:gd name="T21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0" h="109">
                  <a:moveTo>
                    <a:pt x="35" y="109"/>
                  </a:moveTo>
                  <a:lnTo>
                    <a:pt x="0" y="0"/>
                  </a:lnTo>
                  <a:lnTo>
                    <a:pt x="27" y="0"/>
                  </a:lnTo>
                  <a:lnTo>
                    <a:pt x="40" y="46"/>
                  </a:lnTo>
                  <a:cubicBezTo>
                    <a:pt x="44" y="59"/>
                    <a:pt x="47" y="72"/>
                    <a:pt x="50" y="85"/>
                  </a:cubicBezTo>
                  <a:lnTo>
                    <a:pt x="50" y="85"/>
                  </a:lnTo>
                  <a:cubicBezTo>
                    <a:pt x="53" y="72"/>
                    <a:pt x="57" y="59"/>
                    <a:pt x="60" y="47"/>
                  </a:cubicBezTo>
                  <a:lnTo>
                    <a:pt x="74" y="0"/>
                  </a:lnTo>
                  <a:lnTo>
                    <a:pt x="100" y="0"/>
                  </a:lnTo>
                  <a:lnTo>
                    <a:pt x="64" y="109"/>
                  </a:lnTo>
                  <a:lnTo>
                    <a:pt x="35" y="1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66" name="Freeform 45">
              <a:extLst>
                <a:ext uri="{FF2B5EF4-FFF2-40B4-BE49-F238E27FC236}">
                  <a16:creationId xmlns:a16="http://schemas.microsoft.com/office/drawing/2014/main" id="{1E890E8A-3817-4C4C-B195-2098C3F211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40448" y="1105728"/>
              <a:ext cx="215549" cy="223630"/>
            </a:xfrm>
            <a:custGeom>
              <a:avLst/>
              <a:gdLst>
                <a:gd name="T0" fmla="*/ 61 w 100"/>
                <a:gd name="T1" fmla="*/ 63 h 109"/>
                <a:gd name="T2" fmla="*/ 54 w 100"/>
                <a:gd name="T3" fmla="*/ 40 h 109"/>
                <a:gd name="T4" fmla="*/ 49 w 100"/>
                <a:gd name="T5" fmla="*/ 19 h 109"/>
                <a:gd name="T6" fmla="*/ 49 w 100"/>
                <a:gd name="T7" fmla="*/ 19 h 109"/>
                <a:gd name="T8" fmla="*/ 44 w 100"/>
                <a:gd name="T9" fmla="*/ 40 h 109"/>
                <a:gd name="T10" fmla="*/ 37 w 100"/>
                <a:gd name="T11" fmla="*/ 63 h 109"/>
                <a:gd name="T12" fmla="*/ 61 w 100"/>
                <a:gd name="T13" fmla="*/ 63 h 109"/>
                <a:gd name="T14" fmla="*/ 34 w 100"/>
                <a:gd name="T15" fmla="*/ 81 h 109"/>
                <a:gd name="T16" fmla="*/ 26 w 100"/>
                <a:gd name="T17" fmla="*/ 109 h 109"/>
                <a:gd name="T18" fmla="*/ 0 w 100"/>
                <a:gd name="T19" fmla="*/ 109 h 109"/>
                <a:gd name="T20" fmla="*/ 34 w 100"/>
                <a:gd name="T21" fmla="*/ 0 h 109"/>
                <a:gd name="T22" fmla="*/ 66 w 100"/>
                <a:gd name="T23" fmla="*/ 0 h 109"/>
                <a:gd name="T24" fmla="*/ 100 w 100"/>
                <a:gd name="T25" fmla="*/ 109 h 109"/>
                <a:gd name="T26" fmla="*/ 73 w 100"/>
                <a:gd name="T27" fmla="*/ 109 h 109"/>
                <a:gd name="T28" fmla="*/ 65 w 100"/>
                <a:gd name="T29" fmla="*/ 81 h 109"/>
                <a:gd name="T30" fmla="*/ 34 w 100"/>
                <a:gd name="T31" fmla="*/ 8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0" h="109">
                  <a:moveTo>
                    <a:pt x="61" y="63"/>
                  </a:moveTo>
                  <a:lnTo>
                    <a:pt x="54" y="40"/>
                  </a:lnTo>
                  <a:cubicBezTo>
                    <a:pt x="53" y="33"/>
                    <a:pt x="51" y="25"/>
                    <a:pt x="49" y="19"/>
                  </a:cubicBezTo>
                  <a:lnTo>
                    <a:pt x="49" y="19"/>
                  </a:lnTo>
                  <a:cubicBezTo>
                    <a:pt x="47" y="25"/>
                    <a:pt x="45" y="34"/>
                    <a:pt x="44" y="40"/>
                  </a:cubicBezTo>
                  <a:lnTo>
                    <a:pt x="37" y="63"/>
                  </a:lnTo>
                  <a:lnTo>
                    <a:pt x="61" y="63"/>
                  </a:lnTo>
                  <a:close/>
                  <a:moveTo>
                    <a:pt x="34" y="81"/>
                  </a:moveTo>
                  <a:lnTo>
                    <a:pt x="26" y="109"/>
                  </a:lnTo>
                  <a:lnTo>
                    <a:pt x="0" y="109"/>
                  </a:lnTo>
                  <a:lnTo>
                    <a:pt x="34" y="0"/>
                  </a:lnTo>
                  <a:lnTo>
                    <a:pt x="66" y="0"/>
                  </a:lnTo>
                  <a:lnTo>
                    <a:pt x="100" y="109"/>
                  </a:lnTo>
                  <a:lnTo>
                    <a:pt x="73" y="109"/>
                  </a:lnTo>
                  <a:lnTo>
                    <a:pt x="65" y="81"/>
                  </a:lnTo>
                  <a:lnTo>
                    <a:pt x="34" y="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67" name="Freeform 46">
              <a:extLst>
                <a:ext uri="{FF2B5EF4-FFF2-40B4-BE49-F238E27FC236}">
                  <a16:creationId xmlns:a16="http://schemas.microsoft.com/office/drawing/2014/main" id="{E434C042-254B-4CFD-B972-2394D715B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2525" y="1105728"/>
              <a:ext cx="181872" cy="223630"/>
            </a:xfrm>
            <a:custGeom>
              <a:avLst/>
              <a:gdLst>
                <a:gd name="T0" fmla="*/ 9 w 27"/>
                <a:gd name="T1" fmla="*/ 7 h 36"/>
                <a:gd name="T2" fmla="*/ 0 w 27"/>
                <a:gd name="T3" fmla="*/ 7 h 36"/>
                <a:gd name="T4" fmla="*/ 0 w 27"/>
                <a:gd name="T5" fmla="*/ 0 h 36"/>
                <a:gd name="T6" fmla="*/ 27 w 27"/>
                <a:gd name="T7" fmla="*/ 0 h 36"/>
                <a:gd name="T8" fmla="*/ 27 w 27"/>
                <a:gd name="T9" fmla="*/ 7 h 36"/>
                <a:gd name="T10" fmla="*/ 17 w 27"/>
                <a:gd name="T11" fmla="*/ 7 h 36"/>
                <a:gd name="T12" fmla="*/ 17 w 27"/>
                <a:gd name="T13" fmla="*/ 36 h 36"/>
                <a:gd name="T14" fmla="*/ 9 w 27"/>
                <a:gd name="T15" fmla="*/ 36 h 36"/>
                <a:gd name="T16" fmla="*/ 9 w 27"/>
                <a:gd name="T17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36">
                  <a:moveTo>
                    <a:pt x="9" y="7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27" y="0"/>
                  </a:lnTo>
                  <a:lnTo>
                    <a:pt x="27" y="7"/>
                  </a:lnTo>
                  <a:lnTo>
                    <a:pt x="17" y="7"/>
                  </a:lnTo>
                  <a:lnTo>
                    <a:pt x="17" y="36"/>
                  </a:lnTo>
                  <a:lnTo>
                    <a:pt x="9" y="36"/>
                  </a:lnTo>
                  <a:lnTo>
                    <a:pt x="9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68" name="Rectangle 47">
              <a:extLst>
                <a:ext uri="{FF2B5EF4-FFF2-40B4-BE49-F238E27FC236}">
                  <a16:creationId xmlns:a16="http://schemas.microsoft.com/office/drawing/2014/main" id="{033FFD12-8B37-47A5-8968-38B5B863A3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1336" y="1105728"/>
              <a:ext cx="53887" cy="22363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69" name="Freeform 48">
              <a:extLst>
                <a:ext uri="{FF2B5EF4-FFF2-40B4-BE49-F238E27FC236}">
                  <a16:creationId xmlns:a16="http://schemas.microsoft.com/office/drawing/2014/main" id="{4AA9CDA5-748D-49B4-ACBC-76993F4004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38905" y="1105728"/>
              <a:ext cx="229021" cy="223630"/>
            </a:xfrm>
            <a:custGeom>
              <a:avLst/>
              <a:gdLst>
                <a:gd name="T0" fmla="*/ 26 w 105"/>
                <a:gd name="T1" fmla="*/ 56 h 112"/>
                <a:gd name="T2" fmla="*/ 53 w 105"/>
                <a:gd name="T3" fmla="*/ 93 h 112"/>
                <a:gd name="T4" fmla="*/ 79 w 105"/>
                <a:gd name="T5" fmla="*/ 56 h 112"/>
                <a:gd name="T6" fmla="*/ 53 w 105"/>
                <a:gd name="T7" fmla="*/ 19 h 112"/>
                <a:gd name="T8" fmla="*/ 26 w 105"/>
                <a:gd name="T9" fmla="*/ 56 h 112"/>
                <a:gd name="T10" fmla="*/ 105 w 105"/>
                <a:gd name="T11" fmla="*/ 55 h 112"/>
                <a:gd name="T12" fmla="*/ 52 w 105"/>
                <a:gd name="T13" fmla="*/ 112 h 112"/>
                <a:gd name="T14" fmla="*/ 0 w 105"/>
                <a:gd name="T15" fmla="*/ 57 h 112"/>
                <a:gd name="T16" fmla="*/ 53 w 105"/>
                <a:gd name="T17" fmla="*/ 0 h 112"/>
                <a:gd name="T18" fmla="*/ 105 w 105"/>
                <a:gd name="T19" fmla="*/ 55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5" h="112">
                  <a:moveTo>
                    <a:pt x="26" y="56"/>
                  </a:moveTo>
                  <a:cubicBezTo>
                    <a:pt x="26" y="77"/>
                    <a:pt x="37" y="93"/>
                    <a:pt x="53" y="93"/>
                  </a:cubicBezTo>
                  <a:cubicBezTo>
                    <a:pt x="70" y="93"/>
                    <a:pt x="79" y="77"/>
                    <a:pt x="79" y="56"/>
                  </a:cubicBezTo>
                  <a:cubicBezTo>
                    <a:pt x="79" y="36"/>
                    <a:pt x="70" y="19"/>
                    <a:pt x="53" y="19"/>
                  </a:cubicBezTo>
                  <a:cubicBezTo>
                    <a:pt x="36" y="19"/>
                    <a:pt x="26" y="35"/>
                    <a:pt x="26" y="56"/>
                  </a:cubicBezTo>
                  <a:close/>
                  <a:moveTo>
                    <a:pt x="105" y="55"/>
                  </a:moveTo>
                  <a:cubicBezTo>
                    <a:pt x="105" y="90"/>
                    <a:pt x="84" y="112"/>
                    <a:pt x="52" y="112"/>
                  </a:cubicBezTo>
                  <a:cubicBezTo>
                    <a:pt x="19" y="112"/>
                    <a:pt x="0" y="88"/>
                    <a:pt x="0" y="57"/>
                  </a:cubicBezTo>
                  <a:cubicBezTo>
                    <a:pt x="0" y="24"/>
                    <a:pt x="21" y="0"/>
                    <a:pt x="53" y="0"/>
                  </a:cubicBezTo>
                  <a:cubicBezTo>
                    <a:pt x="87" y="0"/>
                    <a:pt x="105" y="25"/>
                    <a:pt x="105" y="5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770" name="Freeform 49">
              <a:extLst>
                <a:ext uri="{FF2B5EF4-FFF2-40B4-BE49-F238E27FC236}">
                  <a16:creationId xmlns:a16="http://schemas.microsoft.com/office/drawing/2014/main" id="{95B8D213-D433-41E1-9E28-19321BB091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604" y="1105728"/>
              <a:ext cx="202077" cy="223630"/>
            </a:xfrm>
            <a:custGeom>
              <a:avLst/>
              <a:gdLst>
                <a:gd name="T0" fmla="*/ 0 w 91"/>
                <a:gd name="T1" fmla="*/ 109 h 109"/>
                <a:gd name="T2" fmla="*/ 0 w 91"/>
                <a:gd name="T3" fmla="*/ 0 h 109"/>
                <a:gd name="T4" fmla="*/ 29 w 91"/>
                <a:gd name="T5" fmla="*/ 0 h 109"/>
                <a:gd name="T6" fmla="*/ 52 w 91"/>
                <a:gd name="T7" fmla="*/ 40 h 109"/>
                <a:gd name="T8" fmla="*/ 70 w 91"/>
                <a:gd name="T9" fmla="*/ 78 h 109"/>
                <a:gd name="T10" fmla="*/ 70 w 91"/>
                <a:gd name="T11" fmla="*/ 78 h 109"/>
                <a:gd name="T12" fmla="*/ 68 w 91"/>
                <a:gd name="T13" fmla="*/ 32 h 109"/>
                <a:gd name="T14" fmla="*/ 68 w 91"/>
                <a:gd name="T15" fmla="*/ 0 h 109"/>
                <a:gd name="T16" fmla="*/ 91 w 91"/>
                <a:gd name="T17" fmla="*/ 0 h 109"/>
                <a:gd name="T18" fmla="*/ 91 w 91"/>
                <a:gd name="T19" fmla="*/ 109 h 109"/>
                <a:gd name="T20" fmla="*/ 65 w 91"/>
                <a:gd name="T21" fmla="*/ 109 h 109"/>
                <a:gd name="T22" fmla="*/ 41 w 91"/>
                <a:gd name="T23" fmla="*/ 67 h 109"/>
                <a:gd name="T24" fmla="*/ 22 w 91"/>
                <a:gd name="T25" fmla="*/ 29 h 109"/>
                <a:gd name="T26" fmla="*/ 22 w 91"/>
                <a:gd name="T27" fmla="*/ 29 h 109"/>
                <a:gd name="T28" fmla="*/ 23 w 91"/>
                <a:gd name="T29" fmla="*/ 76 h 109"/>
                <a:gd name="T30" fmla="*/ 23 w 91"/>
                <a:gd name="T31" fmla="*/ 109 h 109"/>
                <a:gd name="T32" fmla="*/ 0 w 91"/>
                <a:gd name="T33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1" h="109">
                  <a:moveTo>
                    <a:pt x="0" y="109"/>
                  </a:moveTo>
                  <a:lnTo>
                    <a:pt x="0" y="0"/>
                  </a:lnTo>
                  <a:lnTo>
                    <a:pt x="29" y="0"/>
                  </a:lnTo>
                  <a:lnTo>
                    <a:pt x="52" y="40"/>
                  </a:lnTo>
                  <a:cubicBezTo>
                    <a:pt x="58" y="52"/>
                    <a:pt x="65" y="65"/>
                    <a:pt x="70" y="78"/>
                  </a:cubicBezTo>
                  <a:lnTo>
                    <a:pt x="70" y="78"/>
                  </a:lnTo>
                  <a:cubicBezTo>
                    <a:pt x="68" y="63"/>
                    <a:pt x="68" y="49"/>
                    <a:pt x="68" y="32"/>
                  </a:cubicBezTo>
                  <a:lnTo>
                    <a:pt x="68" y="0"/>
                  </a:lnTo>
                  <a:lnTo>
                    <a:pt x="91" y="0"/>
                  </a:lnTo>
                  <a:lnTo>
                    <a:pt x="91" y="109"/>
                  </a:lnTo>
                  <a:lnTo>
                    <a:pt x="65" y="109"/>
                  </a:lnTo>
                  <a:lnTo>
                    <a:pt x="41" y="67"/>
                  </a:lnTo>
                  <a:cubicBezTo>
                    <a:pt x="35" y="56"/>
                    <a:pt x="28" y="42"/>
                    <a:pt x="22" y="29"/>
                  </a:cubicBezTo>
                  <a:lnTo>
                    <a:pt x="22" y="29"/>
                  </a:lnTo>
                  <a:cubicBezTo>
                    <a:pt x="23" y="43"/>
                    <a:pt x="23" y="59"/>
                    <a:pt x="23" y="76"/>
                  </a:cubicBezTo>
                  <a:lnTo>
                    <a:pt x="23" y="109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771" name="그룹 2770">
            <a:extLst>
              <a:ext uri="{FF2B5EF4-FFF2-40B4-BE49-F238E27FC236}">
                <a16:creationId xmlns:a16="http://schemas.microsoft.com/office/drawing/2014/main" id="{D0D46483-B0C1-459E-89C3-49C17DE24ED2}"/>
              </a:ext>
            </a:extLst>
          </p:cNvPr>
          <p:cNvGrpSpPr/>
          <p:nvPr/>
        </p:nvGrpSpPr>
        <p:grpSpPr>
          <a:xfrm>
            <a:off x="315911" y="1744016"/>
            <a:ext cx="1528760" cy="220354"/>
            <a:chOff x="539171" y="1876008"/>
            <a:chExt cx="1528760" cy="220354"/>
          </a:xfrm>
        </p:grpSpPr>
        <p:sp>
          <p:nvSpPr>
            <p:cNvPr id="2772" name="Freeform 33">
              <a:extLst>
                <a:ext uri="{FF2B5EF4-FFF2-40B4-BE49-F238E27FC236}">
                  <a16:creationId xmlns:a16="http://schemas.microsoft.com/office/drawing/2014/main" id="{5A2E5C7B-54DD-4C91-855E-ECC27463B9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171" y="1876010"/>
              <a:ext cx="175231" cy="217419"/>
            </a:xfrm>
            <a:custGeom>
              <a:avLst/>
              <a:gdLst>
                <a:gd name="T0" fmla="*/ 24 w 82"/>
                <a:gd name="T1" fmla="*/ 49 h 110"/>
                <a:gd name="T2" fmla="*/ 34 w 82"/>
                <a:gd name="T3" fmla="*/ 49 h 110"/>
                <a:gd name="T4" fmla="*/ 53 w 82"/>
                <a:gd name="T5" fmla="*/ 34 h 110"/>
                <a:gd name="T6" fmla="*/ 35 w 82"/>
                <a:gd name="T7" fmla="*/ 19 h 110"/>
                <a:gd name="T8" fmla="*/ 24 w 82"/>
                <a:gd name="T9" fmla="*/ 19 h 110"/>
                <a:gd name="T10" fmla="*/ 24 w 82"/>
                <a:gd name="T11" fmla="*/ 49 h 110"/>
                <a:gd name="T12" fmla="*/ 0 w 82"/>
                <a:gd name="T13" fmla="*/ 3 h 110"/>
                <a:gd name="T14" fmla="*/ 32 w 82"/>
                <a:gd name="T15" fmla="*/ 0 h 110"/>
                <a:gd name="T16" fmla="*/ 68 w 82"/>
                <a:gd name="T17" fmla="*/ 9 h 110"/>
                <a:gd name="T18" fmla="*/ 78 w 82"/>
                <a:gd name="T19" fmla="*/ 32 h 110"/>
                <a:gd name="T20" fmla="*/ 58 w 82"/>
                <a:gd name="T21" fmla="*/ 58 h 110"/>
                <a:gd name="T22" fmla="*/ 58 w 82"/>
                <a:gd name="T23" fmla="*/ 59 h 110"/>
                <a:gd name="T24" fmla="*/ 73 w 82"/>
                <a:gd name="T25" fmla="*/ 79 h 110"/>
                <a:gd name="T26" fmla="*/ 82 w 82"/>
                <a:gd name="T27" fmla="*/ 110 h 110"/>
                <a:gd name="T28" fmla="*/ 57 w 82"/>
                <a:gd name="T29" fmla="*/ 110 h 110"/>
                <a:gd name="T30" fmla="*/ 49 w 82"/>
                <a:gd name="T31" fmla="*/ 85 h 110"/>
                <a:gd name="T32" fmla="*/ 31 w 82"/>
                <a:gd name="T33" fmla="*/ 67 h 110"/>
                <a:gd name="T34" fmla="*/ 24 w 82"/>
                <a:gd name="T35" fmla="*/ 67 h 110"/>
                <a:gd name="T36" fmla="*/ 24 w 82"/>
                <a:gd name="T37" fmla="*/ 110 h 110"/>
                <a:gd name="T38" fmla="*/ 0 w 82"/>
                <a:gd name="T39" fmla="*/ 110 h 110"/>
                <a:gd name="T40" fmla="*/ 0 w 82"/>
                <a:gd name="T41" fmla="*/ 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2" h="110">
                  <a:moveTo>
                    <a:pt x="24" y="49"/>
                  </a:moveTo>
                  <a:lnTo>
                    <a:pt x="34" y="49"/>
                  </a:lnTo>
                  <a:cubicBezTo>
                    <a:pt x="46" y="49"/>
                    <a:pt x="53" y="43"/>
                    <a:pt x="53" y="34"/>
                  </a:cubicBezTo>
                  <a:cubicBezTo>
                    <a:pt x="53" y="24"/>
                    <a:pt x="46" y="19"/>
                    <a:pt x="35" y="19"/>
                  </a:cubicBezTo>
                  <a:cubicBezTo>
                    <a:pt x="29" y="19"/>
                    <a:pt x="26" y="19"/>
                    <a:pt x="24" y="19"/>
                  </a:cubicBezTo>
                  <a:lnTo>
                    <a:pt x="24" y="49"/>
                  </a:lnTo>
                  <a:close/>
                  <a:moveTo>
                    <a:pt x="0" y="3"/>
                  </a:moveTo>
                  <a:cubicBezTo>
                    <a:pt x="7" y="1"/>
                    <a:pt x="19" y="0"/>
                    <a:pt x="32" y="0"/>
                  </a:cubicBezTo>
                  <a:cubicBezTo>
                    <a:pt x="49" y="0"/>
                    <a:pt x="60" y="3"/>
                    <a:pt x="68" y="9"/>
                  </a:cubicBezTo>
                  <a:cubicBezTo>
                    <a:pt x="74" y="14"/>
                    <a:pt x="78" y="22"/>
                    <a:pt x="78" y="32"/>
                  </a:cubicBezTo>
                  <a:cubicBezTo>
                    <a:pt x="78" y="46"/>
                    <a:pt x="68" y="55"/>
                    <a:pt x="58" y="58"/>
                  </a:cubicBezTo>
                  <a:lnTo>
                    <a:pt x="58" y="59"/>
                  </a:lnTo>
                  <a:cubicBezTo>
                    <a:pt x="66" y="62"/>
                    <a:pt x="70" y="69"/>
                    <a:pt x="73" y="79"/>
                  </a:cubicBezTo>
                  <a:cubicBezTo>
                    <a:pt x="76" y="92"/>
                    <a:pt x="80" y="106"/>
                    <a:pt x="82" y="110"/>
                  </a:cubicBezTo>
                  <a:lnTo>
                    <a:pt x="57" y="110"/>
                  </a:lnTo>
                  <a:cubicBezTo>
                    <a:pt x="55" y="107"/>
                    <a:pt x="52" y="98"/>
                    <a:pt x="49" y="85"/>
                  </a:cubicBezTo>
                  <a:cubicBezTo>
                    <a:pt x="46" y="71"/>
                    <a:pt x="41" y="67"/>
                    <a:pt x="31" y="67"/>
                  </a:cubicBezTo>
                  <a:lnTo>
                    <a:pt x="24" y="67"/>
                  </a:lnTo>
                  <a:lnTo>
                    <a:pt x="24" y="110"/>
                  </a:lnTo>
                  <a:lnTo>
                    <a:pt x="0" y="110"/>
                  </a:lnTo>
                  <a:lnTo>
                    <a:pt x="0" y="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73" name="Freeform 34">
              <a:extLst>
                <a:ext uri="{FF2B5EF4-FFF2-40B4-BE49-F238E27FC236}">
                  <a16:creationId xmlns:a16="http://schemas.microsoft.com/office/drawing/2014/main" id="{12C28DD8-6299-4A09-BAA6-364619ED5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360" y="1876010"/>
              <a:ext cx="155012" cy="217419"/>
            </a:xfrm>
            <a:custGeom>
              <a:avLst/>
              <a:gdLst>
                <a:gd name="T0" fmla="*/ 21 w 23"/>
                <a:gd name="T1" fmla="*/ 20 h 35"/>
                <a:gd name="T2" fmla="*/ 8 w 23"/>
                <a:gd name="T3" fmla="*/ 20 h 35"/>
                <a:gd name="T4" fmla="*/ 8 w 23"/>
                <a:gd name="T5" fmla="*/ 29 h 35"/>
                <a:gd name="T6" fmla="*/ 23 w 23"/>
                <a:gd name="T7" fmla="*/ 29 h 35"/>
                <a:gd name="T8" fmla="*/ 23 w 23"/>
                <a:gd name="T9" fmla="*/ 35 h 35"/>
                <a:gd name="T10" fmla="*/ 0 w 23"/>
                <a:gd name="T11" fmla="*/ 35 h 35"/>
                <a:gd name="T12" fmla="*/ 0 w 23"/>
                <a:gd name="T13" fmla="*/ 0 h 35"/>
                <a:gd name="T14" fmla="*/ 22 w 23"/>
                <a:gd name="T15" fmla="*/ 0 h 35"/>
                <a:gd name="T16" fmla="*/ 22 w 23"/>
                <a:gd name="T17" fmla="*/ 6 h 35"/>
                <a:gd name="T18" fmla="*/ 8 w 23"/>
                <a:gd name="T19" fmla="*/ 6 h 35"/>
                <a:gd name="T20" fmla="*/ 8 w 23"/>
                <a:gd name="T21" fmla="*/ 14 h 35"/>
                <a:gd name="T22" fmla="*/ 21 w 23"/>
                <a:gd name="T23" fmla="*/ 14 h 35"/>
                <a:gd name="T24" fmla="*/ 21 w 23"/>
                <a:gd name="T25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35">
                  <a:moveTo>
                    <a:pt x="21" y="20"/>
                  </a:moveTo>
                  <a:lnTo>
                    <a:pt x="8" y="20"/>
                  </a:lnTo>
                  <a:lnTo>
                    <a:pt x="8" y="29"/>
                  </a:lnTo>
                  <a:lnTo>
                    <a:pt x="23" y="29"/>
                  </a:lnTo>
                  <a:lnTo>
                    <a:pt x="23" y="35"/>
                  </a:lnTo>
                  <a:lnTo>
                    <a:pt x="0" y="35"/>
                  </a:lnTo>
                  <a:lnTo>
                    <a:pt x="0" y="0"/>
                  </a:lnTo>
                  <a:lnTo>
                    <a:pt x="22" y="0"/>
                  </a:lnTo>
                  <a:lnTo>
                    <a:pt x="22" y="6"/>
                  </a:lnTo>
                  <a:lnTo>
                    <a:pt x="8" y="6"/>
                  </a:lnTo>
                  <a:lnTo>
                    <a:pt x="8" y="14"/>
                  </a:lnTo>
                  <a:lnTo>
                    <a:pt x="21" y="14"/>
                  </a:lnTo>
                  <a:lnTo>
                    <a:pt x="21" y="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74" name="Freeform 35">
              <a:extLst>
                <a:ext uri="{FF2B5EF4-FFF2-40B4-BE49-F238E27FC236}">
                  <a16:creationId xmlns:a16="http://schemas.microsoft.com/office/drawing/2014/main" id="{B9F23AC9-5E36-4995-8B92-26F6265A06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6590" y="1876010"/>
              <a:ext cx="215668" cy="217419"/>
            </a:xfrm>
            <a:custGeom>
              <a:avLst/>
              <a:gdLst>
                <a:gd name="T0" fmla="*/ 61 w 99"/>
                <a:gd name="T1" fmla="*/ 63 h 109"/>
                <a:gd name="T2" fmla="*/ 54 w 99"/>
                <a:gd name="T3" fmla="*/ 40 h 109"/>
                <a:gd name="T4" fmla="*/ 48 w 99"/>
                <a:gd name="T5" fmla="*/ 19 h 109"/>
                <a:gd name="T6" fmla="*/ 48 w 99"/>
                <a:gd name="T7" fmla="*/ 19 h 109"/>
                <a:gd name="T8" fmla="*/ 43 w 99"/>
                <a:gd name="T9" fmla="*/ 40 h 109"/>
                <a:gd name="T10" fmla="*/ 37 w 99"/>
                <a:gd name="T11" fmla="*/ 63 h 109"/>
                <a:gd name="T12" fmla="*/ 61 w 99"/>
                <a:gd name="T13" fmla="*/ 63 h 109"/>
                <a:gd name="T14" fmla="*/ 33 w 99"/>
                <a:gd name="T15" fmla="*/ 81 h 109"/>
                <a:gd name="T16" fmla="*/ 25 w 99"/>
                <a:gd name="T17" fmla="*/ 109 h 109"/>
                <a:gd name="T18" fmla="*/ 0 w 99"/>
                <a:gd name="T19" fmla="*/ 109 h 109"/>
                <a:gd name="T20" fmla="*/ 33 w 99"/>
                <a:gd name="T21" fmla="*/ 0 h 109"/>
                <a:gd name="T22" fmla="*/ 65 w 99"/>
                <a:gd name="T23" fmla="*/ 0 h 109"/>
                <a:gd name="T24" fmla="*/ 99 w 99"/>
                <a:gd name="T25" fmla="*/ 109 h 109"/>
                <a:gd name="T26" fmla="*/ 73 w 99"/>
                <a:gd name="T27" fmla="*/ 109 h 109"/>
                <a:gd name="T28" fmla="*/ 64 w 99"/>
                <a:gd name="T29" fmla="*/ 81 h 109"/>
                <a:gd name="T30" fmla="*/ 33 w 99"/>
                <a:gd name="T31" fmla="*/ 8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9" h="109">
                  <a:moveTo>
                    <a:pt x="61" y="63"/>
                  </a:moveTo>
                  <a:lnTo>
                    <a:pt x="54" y="40"/>
                  </a:lnTo>
                  <a:cubicBezTo>
                    <a:pt x="52" y="33"/>
                    <a:pt x="50" y="25"/>
                    <a:pt x="48" y="19"/>
                  </a:cubicBezTo>
                  <a:lnTo>
                    <a:pt x="48" y="19"/>
                  </a:lnTo>
                  <a:cubicBezTo>
                    <a:pt x="46" y="25"/>
                    <a:pt x="45" y="33"/>
                    <a:pt x="43" y="40"/>
                  </a:cubicBezTo>
                  <a:lnTo>
                    <a:pt x="37" y="63"/>
                  </a:lnTo>
                  <a:lnTo>
                    <a:pt x="61" y="63"/>
                  </a:lnTo>
                  <a:close/>
                  <a:moveTo>
                    <a:pt x="33" y="81"/>
                  </a:moveTo>
                  <a:lnTo>
                    <a:pt x="25" y="109"/>
                  </a:lnTo>
                  <a:lnTo>
                    <a:pt x="0" y="109"/>
                  </a:lnTo>
                  <a:lnTo>
                    <a:pt x="33" y="0"/>
                  </a:lnTo>
                  <a:lnTo>
                    <a:pt x="65" y="0"/>
                  </a:lnTo>
                  <a:lnTo>
                    <a:pt x="99" y="109"/>
                  </a:lnTo>
                  <a:lnTo>
                    <a:pt x="73" y="109"/>
                  </a:lnTo>
                  <a:lnTo>
                    <a:pt x="64" y="81"/>
                  </a:lnTo>
                  <a:lnTo>
                    <a:pt x="33" y="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75" name="Freeform 39">
              <a:extLst>
                <a:ext uri="{FF2B5EF4-FFF2-40B4-BE49-F238E27FC236}">
                  <a16:creationId xmlns:a16="http://schemas.microsoft.com/office/drawing/2014/main" id="{5EC8AE9B-A87C-4949-A44D-709FAC6A8F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9659" y="1876010"/>
              <a:ext cx="148272" cy="217419"/>
            </a:xfrm>
            <a:custGeom>
              <a:avLst/>
              <a:gdLst>
                <a:gd name="T0" fmla="*/ 21 w 22"/>
                <a:gd name="T1" fmla="*/ 20 h 35"/>
                <a:gd name="T2" fmla="*/ 8 w 22"/>
                <a:gd name="T3" fmla="*/ 20 h 35"/>
                <a:gd name="T4" fmla="*/ 8 w 22"/>
                <a:gd name="T5" fmla="*/ 29 h 35"/>
                <a:gd name="T6" fmla="*/ 22 w 22"/>
                <a:gd name="T7" fmla="*/ 29 h 35"/>
                <a:gd name="T8" fmla="*/ 22 w 22"/>
                <a:gd name="T9" fmla="*/ 35 h 35"/>
                <a:gd name="T10" fmla="*/ 0 w 22"/>
                <a:gd name="T11" fmla="*/ 35 h 35"/>
                <a:gd name="T12" fmla="*/ 0 w 22"/>
                <a:gd name="T13" fmla="*/ 0 h 35"/>
                <a:gd name="T14" fmla="*/ 22 w 22"/>
                <a:gd name="T15" fmla="*/ 0 h 35"/>
                <a:gd name="T16" fmla="*/ 22 w 22"/>
                <a:gd name="T17" fmla="*/ 6 h 35"/>
                <a:gd name="T18" fmla="*/ 8 w 22"/>
                <a:gd name="T19" fmla="*/ 6 h 35"/>
                <a:gd name="T20" fmla="*/ 8 w 22"/>
                <a:gd name="T21" fmla="*/ 14 h 35"/>
                <a:gd name="T22" fmla="*/ 21 w 22"/>
                <a:gd name="T23" fmla="*/ 14 h 35"/>
                <a:gd name="T24" fmla="*/ 21 w 22"/>
                <a:gd name="T25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35">
                  <a:moveTo>
                    <a:pt x="21" y="20"/>
                  </a:moveTo>
                  <a:lnTo>
                    <a:pt x="8" y="20"/>
                  </a:lnTo>
                  <a:lnTo>
                    <a:pt x="8" y="29"/>
                  </a:lnTo>
                  <a:lnTo>
                    <a:pt x="22" y="29"/>
                  </a:lnTo>
                  <a:lnTo>
                    <a:pt x="22" y="35"/>
                  </a:lnTo>
                  <a:lnTo>
                    <a:pt x="0" y="35"/>
                  </a:lnTo>
                  <a:lnTo>
                    <a:pt x="0" y="0"/>
                  </a:lnTo>
                  <a:lnTo>
                    <a:pt x="22" y="0"/>
                  </a:lnTo>
                  <a:lnTo>
                    <a:pt x="22" y="6"/>
                  </a:lnTo>
                  <a:lnTo>
                    <a:pt x="8" y="6"/>
                  </a:lnTo>
                  <a:lnTo>
                    <a:pt x="8" y="14"/>
                  </a:lnTo>
                  <a:lnTo>
                    <a:pt x="21" y="14"/>
                  </a:lnTo>
                  <a:lnTo>
                    <a:pt x="21" y="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76" name="Freeform 52">
              <a:extLst>
                <a:ext uri="{FF2B5EF4-FFF2-40B4-BE49-F238E27FC236}">
                  <a16:creationId xmlns:a16="http://schemas.microsoft.com/office/drawing/2014/main" id="{DEE4043D-0D7B-4052-BEE1-22C440B5EF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40561" y="1878187"/>
              <a:ext cx="222408" cy="217419"/>
            </a:xfrm>
            <a:custGeom>
              <a:avLst/>
              <a:gdLst>
                <a:gd name="T0" fmla="*/ 60 w 99"/>
                <a:gd name="T1" fmla="*/ 63 h 109"/>
                <a:gd name="T2" fmla="*/ 54 w 99"/>
                <a:gd name="T3" fmla="*/ 40 h 109"/>
                <a:gd name="T4" fmla="*/ 48 w 99"/>
                <a:gd name="T5" fmla="*/ 19 h 109"/>
                <a:gd name="T6" fmla="*/ 48 w 99"/>
                <a:gd name="T7" fmla="*/ 19 h 109"/>
                <a:gd name="T8" fmla="*/ 43 w 99"/>
                <a:gd name="T9" fmla="*/ 40 h 109"/>
                <a:gd name="T10" fmla="*/ 36 w 99"/>
                <a:gd name="T11" fmla="*/ 63 h 109"/>
                <a:gd name="T12" fmla="*/ 60 w 99"/>
                <a:gd name="T13" fmla="*/ 63 h 109"/>
                <a:gd name="T14" fmla="*/ 33 w 99"/>
                <a:gd name="T15" fmla="*/ 81 h 109"/>
                <a:gd name="T16" fmla="*/ 25 w 99"/>
                <a:gd name="T17" fmla="*/ 109 h 109"/>
                <a:gd name="T18" fmla="*/ 0 w 99"/>
                <a:gd name="T19" fmla="*/ 109 h 109"/>
                <a:gd name="T20" fmla="*/ 33 w 99"/>
                <a:gd name="T21" fmla="*/ 0 h 109"/>
                <a:gd name="T22" fmla="*/ 65 w 99"/>
                <a:gd name="T23" fmla="*/ 0 h 109"/>
                <a:gd name="T24" fmla="*/ 99 w 99"/>
                <a:gd name="T25" fmla="*/ 109 h 109"/>
                <a:gd name="T26" fmla="*/ 72 w 99"/>
                <a:gd name="T27" fmla="*/ 109 h 109"/>
                <a:gd name="T28" fmla="*/ 64 w 99"/>
                <a:gd name="T29" fmla="*/ 81 h 109"/>
                <a:gd name="T30" fmla="*/ 33 w 99"/>
                <a:gd name="T31" fmla="*/ 8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9" h="109">
                  <a:moveTo>
                    <a:pt x="60" y="63"/>
                  </a:moveTo>
                  <a:lnTo>
                    <a:pt x="54" y="40"/>
                  </a:lnTo>
                  <a:cubicBezTo>
                    <a:pt x="52" y="33"/>
                    <a:pt x="50" y="25"/>
                    <a:pt x="48" y="19"/>
                  </a:cubicBezTo>
                  <a:lnTo>
                    <a:pt x="48" y="19"/>
                  </a:lnTo>
                  <a:cubicBezTo>
                    <a:pt x="46" y="25"/>
                    <a:pt x="45" y="33"/>
                    <a:pt x="43" y="40"/>
                  </a:cubicBezTo>
                  <a:lnTo>
                    <a:pt x="36" y="63"/>
                  </a:lnTo>
                  <a:lnTo>
                    <a:pt x="60" y="63"/>
                  </a:lnTo>
                  <a:close/>
                  <a:moveTo>
                    <a:pt x="33" y="81"/>
                  </a:moveTo>
                  <a:lnTo>
                    <a:pt x="25" y="109"/>
                  </a:lnTo>
                  <a:lnTo>
                    <a:pt x="0" y="109"/>
                  </a:lnTo>
                  <a:lnTo>
                    <a:pt x="33" y="0"/>
                  </a:lnTo>
                  <a:lnTo>
                    <a:pt x="65" y="0"/>
                  </a:lnTo>
                  <a:lnTo>
                    <a:pt x="99" y="109"/>
                  </a:lnTo>
                  <a:lnTo>
                    <a:pt x="72" y="109"/>
                  </a:lnTo>
                  <a:lnTo>
                    <a:pt x="64" y="81"/>
                  </a:lnTo>
                  <a:lnTo>
                    <a:pt x="33" y="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77" name="Freeform 53">
              <a:extLst>
                <a:ext uri="{FF2B5EF4-FFF2-40B4-BE49-F238E27FC236}">
                  <a16:creationId xmlns:a16="http://schemas.microsoft.com/office/drawing/2014/main" id="{BE0E4217-B533-4F8D-8B51-4D17E1535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3361" y="1878943"/>
              <a:ext cx="262846" cy="217419"/>
            </a:xfrm>
            <a:custGeom>
              <a:avLst/>
              <a:gdLst>
                <a:gd name="T0" fmla="*/ 95 w 120"/>
                <a:gd name="T1" fmla="*/ 67 h 109"/>
                <a:gd name="T2" fmla="*/ 94 w 120"/>
                <a:gd name="T3" fmla="*/ 23 h 109"/>
                <a:gd name="T4" fmla="*/ 93 w 120"/>
                <a:gd name="T5" fmla="*/ 23 h 109"/>
                <a:gd name="T6" fmla="*/ 81 w 120"/>
                <a:gd name="T7" fmla="*/ 65 h 109"/>
                <a:gd name="T8" fmla="*/ 68 w 120"/>
                <a:gd name="T9" fmla="*/ 107 h 109"/>
                <a:gd name="T10" fmla="*/ 49 w 120"/>
                <a:gd name="T11" fmla="*/ 107 h 109"/>
                <a:gd name="T12" fmla="*/ 37 w 120"/>
                <a:gd name="T13" fmla="*/ 65 h 109"/>
                <a:gd name="T14" fmla="*/ 27 w 120"/>
                <a:gd name="T15" fmla="*/ 23 h 109"/>
                <a:gd name="T16" fmla="*/ 27 w 120"/>
                <a:gd name="T17" fmla="*/ 23 h 109"/>
                <a:gd name="T18" fmla="*/ 25 w 120"/>
                <a:gd name="T19" fmla="*/ 68 h 109"/>
                <a:gd name="T20" fmla="*/ 23 w 120"/>
                <a:gd name="T21" fmla="*/ 109 h 109"/>
                <a:gd name="T22" fmla="*/ 0 w 120"/>
                <a:gd name="T23" fmla="*/ 109 h 109"/>
                <a:gd name="T24" fmla="*/ 7 w 120"/>
                <a:gd name="T25" fmla="*/ 0 h 109"/>
                <a:gd name="T26" fmla="*/ 40 w 120"/>
                <a:gd name="T27" fmla="*/ 0 h 109"/>
                <a:gd name="T28" fmla="*/ 50 w 120"/>
                <a:gd name="T29" fmla="*/ 37 h 109"/>
                <a:gd name="T30" fmla="*/ 60 w 120"/>
                <a:gd name="T31" fmla="*/ 76 h 109"/>
                <a:gd name="T32" fmla="*/ 60 w 120"/>
                <a:gd name="T33" fmla="*/ 76 h 109"/>
                <a:gd name="T34" fmla="*/ 71 w 120"/>
                <a:gd name="T35" fmla="*/ 36 h 109"/>
                <a:gd name="T36" fmla="*/ 82 w 120"/>
                <a:gd name="T37" fmla="*/ 0 h 109"/>
                <a:gd name="T38" fmla="*/ 114 w 120"/>
                <a:gd name="T39" fmla="*/ 0 h 109"/>
                <a:gd name="T40" fmla="*/ 120 w 120"/>
                <a:gd name="T41" fmla="*/ 109 h 109"/>
                <a:gd name="T42" fmla="*/ 96 w 120"/>
                <a:gd name="T43" fmla="*/ 109 h 109"/>
                <a:gd name="T44" fmla="*/ 95 w 120"/>
                <a:gd name="T45" fmla="*/ 6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0" h="109">
                  <a:moveTo>
                    <a:pt x="95" y="67"/>
                  </a:moveTo>
                  <a:cubicBezTo>
                    <a:pt x="94" y="54"/>
                    <a:pt x="94" y="39"/>
                    <a:pt x="94" y="23"/>
                  </a:cubicBezTo>
                  <a:lnTo>
                    <a:pt x="93" y="23"/>
                  </a:lnTo>
                  <a:cubicBezTo>
                    <a:pt x="90" y="37"/>
                    <a:pt x="85" y="52"/>
                    <a:pt x="81" y="65"/>
                  </a:cubicBezTo>
                  <a:lnTo>
                    <a:pt x="68" y="107"/>
                  </a:lnTo>
                  <a:lnTo>
                    <a:pt x="49" y="107"/>
                  </a:lnTo>
                  <a:lnTo>
                    <a:pt x="37" y="65"/>
                  </a:lnTo>
                  <a:cubicBezTo>
                    <a:pt x="33" y="52"/>
                    <a:pt x="30" y="37"/>
                    <a:pt x="27" y="23"/>
                  </a:cubicBezTo>
                  <a:lnTo>
                    <a:pt x="27" y="23"/>
                  </a:lnTo>
                  <a:cubicBezTo>
                    <a:pt x="26" y="37"/>
                    <a:pt x="26" y="54"/>
                    <a:pt x="25" y="68"/>
                  </a:cubicBezTo>
                  <a:lnTo>
                    <a:pt x="23" y="109"/>
                  </a:lnTo>
                  <a:lnTo>
                    <a:pt x="0" y="109"/>
                  </a:lnTo>
                  <a:lnTo>
                    <a:pt x="7" y="0"/>
                  </a:lnTo>
                  <a:lnTo>
                    <a:pt x="40" y="0"/>
                  </a:lnTo>
                  <a:lnTo>
                    <a:pt x="50" y="37"/>
                  </a:lnTo>
                  <a:cubicBezTo>
                    <a:pt x="54" y="49"/>
                    <a:pt x="57" y="63"/>
                    <a:pt x="60" y="76"/>
                  </a:cubicBezTo>
                  <a:lnTo>
                    <a:pt x="60" y="76"/>
                  </a:lnTo>
                  <a:cubicBezTo>
                    <a:pt x="63" y="63"/>
                    <a:pt x="67" y="49"/>
                    <a:pt x="71" y="36"/>
                  </a:cubicBezTo>
                  <a:lnTo>
                    <a:pt x="82" y="0"/>
                  </a:lnTo>
                  <a:lnTo>
                    <a:pt x="114" y="0"/>
                  </a:lnTo>
                  <a:lnTo>
                    <a:pt x="120" y="109"/>
                  </a:lnTo>
                  <a:lnTo>
                    <a:pt x="96" y="109"/>
                  </a:lnTo>
                  <a:lnTo>
                    <a:pt x="95" y="6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78" name="Freeform 57">
              <a:extLst>
                <a:ext uri="{FF2B5EF4-FFF2-40B4-BE49-F238E27FC236}">
                  <a16:creationId xmlns:a16="http://schemas.microsoft.com/office/drawing/2014/main" id="{E832C713-C199-4AAC-AEDC-AFC9B81BB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3369" y="1876008"/>
              <a:ext cx="195449" cy="217419"/>
            </a:xfrm>
            <a:custGeom>
              <a:avLst/>
              <a:gdLst>
                <a:gd name="T0" fmla="*/ 0 w 89"/>
                <a:gd name="T1" fmla="*/ 0 h 109"/>
                <a:gd name="T2" fmla="*/ 25 w 89"/>
                <a:gd name="T3" fmla="*/ 0 h 109"/>
                <a:gd name="T4" fmla="*/ 25 w 89"/>
                <a:gd name="T5" fmla="*/ 48 h 109"/>
                <a:gd name="T6" fmla="*/ 25 w 89"/>
                <a:gd name="T7" fmla="*/ 48 h 109"/>
                <a:gd name="T8" fmla="*/ 32 w 89"/>
                <a:gd name="T9" fmla="*/ 36 h 109"/>
                <a:gd name="T10" fmla="*/ 57 w 89"/>
                <a:gd name="T11" fmla="*/ 0 h 109"/>
                <a:gd name="T12" fmla="*/ 87 w 89"/>
                <a:gd name="T13" fmla="*/ 0 h 109"/>
                <a:gd name="T14" fmla="*/ 51 w 89"/>
                <a:gd name="T15" fmla="*/ 47 h 109"/>
                <a:gd name="T16" fmla="*/ 89 w 89"/>
                <a:gd name="T17" fmla="*/ 109 h 109"/>
                <a:gd name="T18" fmla="*/ 61 w 89"/>
                <a:gd name="T19" fmla="*/ 109 h 109"/>
                <a:gd name="T20" fmla="*/ 34 w 89"/>
                <a:gd name="T21" fmla="*/ 62 h 109"/>
                <a:gd name="T22" fmla="*/ 25 w 89"/>
                <a:gd name="T23" fmla="*/ 74 h 109"/>
                <a:gd name="T24" fmla="*/ 25 w 89"/>
                <a:gd name="T25" fmla="*/ 109 h 109"/>
                <a:gd name="T26" fmla="*/ 0 w 89"/>
                <a:gd name="T27" fmla="*/ 109 h 109"/>
                <a:gd name="T28" fmla="*/ 0 w 89"/>
                <a:gd name="T2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109">
                  <a:moveTo>
                    <a:pt x="0" y="0"/>
                  </a:moveTo>
                  <a:lnTo>
                    <a:pt x="25" y="0"/>
                  </a:lnTo>
                  <a:lnTo>
                    <a:pt x="25" y="48"/>
                  </a:lnTo>
                  <a:lnTo>
                    <a:pt x="25" y="48"/>
                  </a:lnTo>
                  <a:cubicBezTo>
                    <a:pt x="27" y="44"/>
                    <a:pt x="30" y="40"/>
                    <a:pt x="32" y="36"/>
                  </a:cubicBezTo>
                  <a:lnTo>
                    <a:pt x="57" y="0"/>
                  </a:lnTo>
                  <a:lnTo>
                    <a:pt x="87" y="0"/>
                  </a:lnTo>
                  <a:lnTo>
                    <a:pt x="51" y="47"/>
                  </a:lnTo>
                  <a:lnTo>
                    <a:pt x="89" y="109"/>
                  </a:lnTo>
                  <a:lnTo>
                    <a:pt x="61" y="109"/>
                  </a:lnTo>
                  <a:lnTo>
                    <a:pt x="34" y="62"/>
                  </a:lnTo>
                  <a:lnTo>
                    <a:pt x="25" y="74"/>
                  </a:lnTo>
                  <a:lnTo>
                    <a:pt x="25" y="109"/>
                  </a:lnTo>
                  <a:lnTo>
                    <a:pt x="0" y="1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067" name="그룹 5066">
            <a:extLst>
              <a:ext uri="{FF2B5EF4-FFF2-40B4-BE49-F238E27FC236}">
                <a16:creationId xmlns:a16="http://schemas.microsoft.com/office/drawing/2014/main" id="{1281E3BF-77EB-4945-B0E2-06CE62018716}"/>
              </a:ext>
            </a:extLst>
          </p:cNvPr>
          <p:cNvGrpSpPr/>
          <p:nvPr/>
        </p:nvGrpSpPr>
        <p:grpSpPr>
          <a:xfrm>
            <a:off x="316585" y="834737"/>
            <a:ext cx="1488638" cy="229844"/>
            <a:chOff x="316590" y="1869800"/>
            <a:chExt cx="1488638" cy="229844"/>
          </a:xfrm>
        </p:grpSpPr>
        <p:sp>
          <p:nvSpPr>
            <p:cNvPr id="2787" name="Freeform 32">
              <a:extLst>
                <a:ext uri="{FF2B5EF4-FFF2-40B4-BE49-F238E27FC236}">
                  <a16:creationId xmlns:a16="http://schemas.microsoft.com/office/drawing/2014/main" id="{3096FC1C-694F-41D2-9830-A66A247686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590" y="1869800"/>
              <a:ext cx="188605" cy="229844"/>
            </a:xfrm>
            <a:custGeom>
              <a:avLst/>
              <a:gdLst>
                <a:gd name="T0" fmla="*/ 85 w 87"/>
                <a:gd name="T1" fmla="*/ 108 h 113"/>
                <a:gd name="T2" fmla="*/ 57 w 87"/>
                <a:gd name="T3" fmla="*/ 113 h 113"/>
                <a:gd name="T4" fmla="*/ 0 w 87"/>
                <a:gd name="T5" fmla="*/ 58 h 113"/>
                <a:gd name="T6" fmla="*/ 60 w 87"/>
                <a:gd name="T7" fmla="*/ 0 h 113"/>
                <a:gd name="T8" fmla="*/ 87 w 87"/>
                <a:gd name="T9" fmla="*/ 5 h 113"/>
                <a:gd name="T10" fmla="*/ 82 w 87"/>
                <a:gd name="T11" fmla="*/ 25 h 113"/>
                <a:gd name="T12" fmla="*/ 61 w 87"/>
                <a:gd name="T13" fmla="*/ 21 h 113"/>
                <a:gd name="T14" fmla="*/ 26 w 87"/>
                <a:gd name="T15" fmla="*/ 57 h 113"/>
                <a:gd name="T16" fmla="*/ 61 w 87"/>
                <a:gd name="T17" fmla="*/ 92 h 113"/>
                <a:gd name="T18" fmla="*/ 82 w 87"/>
                <a:gd name="T19" fmla="*/ 89 h 113"/>
                <a:gd name="T20" fmla="*/ 85 w 87"/>
                <a:gd name="T21" fmla="*/ 108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113">
                  <a:moveTo>
                    <a:pt x="85" y="108"/>
                  </a:moveTo>
                  <a:cubicBezTo>
                    <a:pt x="81" y="110"/>
                    <a:pt x="71" y="113"/>
                    <a:pt x="57" y="113"/>
                  </a:cubicBezTo>
                  <a:cubicBezTo>
                    <a:pt x="20" y="113"/>
                    <a:pt x="0" y="89"/>
                    <a:pt x="0" y="58"/>
                  </a:cubicBezTo>
                  <a:cubicBezTo>
                    <a:pt x="0" y="21"/>
                    <a:pt x="27" y="0"/>
                    <a:pt x="60" y="0"/>
                  </a:cubicBezTo>
                  <a:cubicBezTo>
                    <a:pt x="73" y="0"/>
                    <a:pt x="82" y="3"/>
                    <a:pt x="87" y="5"/>
                  </a:cubicBezTo>
                  <a:lnTo>
                    <a:pt x="82" y="25"/>
                  </a:lnTo>
                  <a:cubicBezTo>
                    <a:pt x="77" y="23"/>
                    <a:pt x="70" y="21"/>
                    <a:pt x="61" y="21"/>
                  </a:cubicBezTo>
                  <a:cubicBezTo>
                    <a:pt x="41" y="21"/>
                    <a:pt x="26" y="32"/>
                    <a:pt x="26" y="57"/>
                  </a:cubicBezTo>
                  <a:cubicBezTo>
                    <a:pt x="26" y="79"/>
                    <a:pt x="39" y="92"/>
                    <a:pt x="61" y="92"/>
                  </a:cubicBezTo>
                  <a:cubicBezTo>
                    <a:pt x="69" y="92"/>
                    <a:pt x="77" y="91"/>
                    <a:pt x="82" y="89"/>
                  </a:cubicBezTo>
                  <a:lnTo>
                    <a:pt x="85" y="10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88" name="Freeform 33">
              <a:extLst>
                <a:ext uri="{FF2B5EF4-FFF2-40B4-BE49-F238E27FC236}">
                  <a16:creationId xmlns:a16="http://schemas.microsoft.com/office/drawing/2014/main" id="{18B62BBD-94EC-4EDA-9EBB-242FAA3810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8873" y="1876010"/>
              <a:ext cx="175134" cy="217420"/>
            </a:xfrm>
            <a:custGeom>
              <a:avLst/>
              <a:gdLst>
                <a:gd name="T0" fmla="*/ 24 w 82"/>
                <a:gd name="T1" fmla="*/ 49 h 110"/>
                <a:gd name="T2" fmla="*/ 34 w 82"/>
                <a:gd name="T3" fmla="*/ 49 h 110"/>
                <a:gd name="T4" fmla="*/ 53 w 82"/>
                <a:gd name="T5" fmla="*/ 34 h 110"/>
                <a:gd name="T6" fmla="*/ 35 w 82"/>
                <a:gd name="T7" fmla="*/ 19 h 110"/>
                <a:gd name="T8" fmla="*/ 24 w 82"/>
                <a:gd name="T9" fmla="*/ 19 h 110"/>
                <a:gd name="T10" fmla="*/ 24 w 82"/>
                <a:gd name="T11" fmla="*/ 49 h 110"/>
                <a:gd name="T12" fmla="*/ 0 w 82"/>
                <a:gd name="T13" fmla="*/ 3 h 110"/>
                <a:gd name="T14" fmla="*/ 32 w 82"/>
                <a:gd name="T15" fmla="*/ 0 h 110"/>
                <a:gd name="T16" fmla="*/ 68 w 82"/>
                <a:gd name="T17" fmla="*/ 9 h 110"/>
                <a:gd name="T18" fmla="*/ 78 w 82"/>
                <a:gd name="T19" fmla="*/ 32 h 110"/>
                <a:gd name="T20" fmla="*/ 58 w 82"/>
                <a:gd name="T21" fmla="*/ 58 h 110"/>
                <a:gd name="T22" fmla="*/ 58 w 82"/>
                <a:gd name="T23" fmla="*/ 59 h 110"/>
                <a:gd name="T24" fmla="*/ 73 w 82"/>
                <a:gd name="T25" fmla="*/ 79 h 110"/>
                <a:gd name="T26" fmla="*/ 82 w 82"/>
                <a:gd name="T27" fmla="*/ 110 h 110"/>
                <a:gd name="T28" fmla="*/ 57 w 82"/>
                <a:gd name="T29" fmla="*/ 110 h 110"/>
                <a:gd name="T30" fmla="*/ 49 w 82"/>
                <a:gd name="T31" fmla="*/ 85 h 110"/>
                <a:gd name="T32" fmla="*/ 31 w 82"/>
                <a:gd name="T33" fmla="*/ 67 h 110"/>
                <a:gd name="T34" fmla="*/ 24 w 82"/>
                <a:gd name="T35" fmla="*/ 67 h 110"/>
                <a:gd name="T36" fmla="*/ 24 w 82"/>
                <a:gd name="T37" fmla="*/ 110 h 110"/>
                <a:gd name="T38" fmla="*/ 0 w 82"/>
                <a:gd name="T39" fmla="*/ 110 h 110"/>
                <a:gd name="T40" fmla="*/ 0 w 82"/>
                <a:gd name="T41" fmla="*/ 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2" h="110">
                  <a:moveTo>
                    <a:pt x="24" y="49"/>
                  </a:moveTo>
                  <a:lnTo>
                    <a:pt x="34" y="49"/>
                  </a:lnTo>
                  <a:cubicBezTo>
                    <a:pt x="46" y="49"/>
                    <a:pt x="53" y="43"/>
                    <a:pt x="53" y="34"/>
                  </a:cubicBezTo>
                  <a:cubicBezTo>
                    <a:pt x="53" y="24"/>
                    <a:pt x="46" y="19"/>
                    <a:pt x="35" y="19"/>
                  </a:cubicBezTo>
                  <a:cubicBezTo>
                    <a:pt x="29" y="19"/>
                    <a:pt x="26" y="19"/>
                    <a:pt x="24" y="19"/>
                  </a:cubicBezTo>
                  <a:lnTo>
                    <a:pt x="24" y="49"/>
                  </a:lnTo>
                  <a:close/>
                  <a:moveTo>
                    <a:pt x="0" y="3"/>
                  </a:moveTo>
                  <a:cubicBezTo>
                    <a:pt x="7" y="1"/>
                    <a:pt x="19" y="0"/>
                    <a:pt x="32" y="0"/>
                  </a:cubicBezTo>
                  <a:cubicBezTo>
                    <a:pt x="49" y="0"/>
                    <a:pt x="60" y="3"/>
                    <a:pt x="68" y="9"/>
                  </a:cubicBezTo>
                  <a:cubicBezTo>
                    <a:pt x="74" y="14"/>
                    <a:pt x="78" y="22"/>
                    <a:pt x="78" y="32"/>
                  </a:cubicBezTo>
                  <a:cubicBezTo>
                    <a:pt x="78" y="46"/>
                    <a:pt x="68" y="55"/>
                    <a:pt x="58" y="58"/>
                  </a:cubicBezTo>
                  <a:lnTo>
                    <a:pt x="58" y="59"/>
                  </a:lnTo>
                  <a:cubicBezTo>
                    <a:pt x="66" y="62"/>
                    <a:pt x="70" y="69"/>
                    <a:pt x="73" y="79"/>
                  </a:cubicBezTo>
                  <a:cubicBezTo>
                    <a:pt x="76" y="92"/>
                    <a:pt x="80" y="106"/>
                    <a:pt x="82" y="110"/>
                  </a:cubicBezTo>
                  <a:lnTo>
                    <a:pt x="57" y="110"/>
                  </a:lnTo>
                  <a:cubicBezTo>
                    <a:pt x="55" y="107"/>
                    <a:pt x="52" y="98"/>
                    <a:pt x="49" y="85"/>
                  </a:cubicBezTo>
                  <a:cubicBezTo>
                    <a:pt x="46" y="71"/>
                    <a:pt x="41" y="67"/>
                    <a:pt x="31" y="67"/>
                  </a:cubicBezTo>
                  <a:lnTo>
                    <a:pt x="24" y="67"/>
                  </a:lnTo>
                  <a:lnTo>
                    <a:pt x="24" y="110"/>
                  </a:lnTo>
                  <a:lnTo>
                    <a:pt x="0" y="110"/>
                  </a:lnTo>
                  <a:lnTo>
                    <a:pt x="0" y="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89" name="Freeform 34">
              <a:extLst>
                <a:ext uri="{FF2B5EF4-FFF2-40B4-BE49-F238E27FC236}">
                  <a16:creationId xmlns:a16="http://schemas.microsoft.com/office/drawing/2014/main" id="{B221DB44-9108-4660-AC2F-48451D9E3D1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950" y="1876010"/>
              <a:ext cx="154928" cy="217420"/>
            </a:xfrm>
            <a:custGeom>
              <a:avLst/>
              <a:gdLst>
                <a:gd name="T0" fmla="*/ 21 w 23"/>
                <a:gd name="T1" fmla="*/ 20 h 35"/>
                <a:gd name="T2" fmla="*/ 8 w 23"/>
                <a:gd name="T3" fmla="*/ 20 h 35"/>
                <a:gd name="T4" fmla="*/ 8 w 23"/>
                <a:gd name="T5" fmla="*/ 29 h 35"/>
                <a:gd name="T6" fmla="*/ 23 w 23"/>
                <a:gd name="T7" fmla="*/ 29 h 35"/>
                <a:gd name="T8" fmla="*/ 23 w 23"/>
                <a:gd name="T9" fmla="*/ 35 h 35"/>
                <a:gd name="T10" fmla="*/ 0 w 23"/>
                <a:gd name="T11" fmla="*/ 35 h 35"/>
                <a:gd name="T12" fmla="*/ 0 w 23"/>
                <a:gd name="T13" fmla="*/ 0 h 35"/>
                <a:gd name="T14" fmla="*/ 22 w 23"/>
                <a:gd name="T15" fmla="*/ 0 h 35"/>
                <a:gd name="T16" fmla="*/ 22 w 23"/>
                <a:gd name="T17" fmla="*/ 6 h 35"/>
                <a:gd name="T18" fmla="*/ 8 w 23"/>
                <a:gd name="T19" fmla="*/ 6 h 35"/>
                <a:gd name="T20" fmla="*/ 8 w 23"/>
                <a:gd name="T21" fmla="*/ 14 h 35"/>
                <a:gd name="T22" fmla="*/ 21 w 23"/>
                <a:gd name="T23" fmla="*/ 14 h 35"/>
                <a:gd name="T24" fmla="*/ 21 w 23"/>
                <a:gd name="T25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35">
                  <a:moveTo>
                    <a:pt x="21" y="20"/>
                  </a:moveTo>
                  <a:lnTo>
                    <a:pt x="8" y="20"/>
                  </a:lnTo>
                  <a:lnTo>
                    <a:pt x="8" y="29"/>
                  </a:lnTo>
                  <a:lnTo>
                    <a:pt x="23" y="29"/>
                  </a:lnTo>
                  <a:lnTo>
                    <a:pt x="23" y="35"/>
                  </a:lnTo>
                  <a:lnTo>
                    <a:pt x="0" y="35"/>
                  </a:lnTo>
                  <a:lnTo>
                    <a:pt x="0" y="0"/>
                  </a:lnTo>
                  <a:lnTo>
                    <a:pt x="22" y="0"/>
                  </a:lnTo>
                  <a:lnTo>
                    <a:pt x="22" y="6"/>
                  </a:lnTo>
                  <a:lnTo>
                    <a:pt x="8" y="6"/>
                  </a:lnTo>
                  <a:lnTo>
                    <a:pt x="8" y="14"/>
                  </a:lnTo>
                  <a:lnTo>
                    <a:pt x="21" y="14"/>
                  </a:lnTo>
                  <a:lnTo>
                    <a:pt x="21" y="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90" name="Freeform 35">
              <a:extLst>
                <a:ext uri="{FF2B5EF4-FFF2-40B4-BE49-F238E27FC236}">
                  <a16:creationId xmlns:a16="http://schemas.microsoft.com/office/drawing/2014/main" id="{0A2F5E2F-9E8D-4E55-9EF1-C336FADD55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6084" y="1876010"/>
              <a:ext cx="215549" cy="217420"/>
            </a:xfrm>
            <a:custGeom>
              <a:avLst/>
              <a:gdLst>
                <a:gd name="T0" fmla="*/ 61 w 99"/>
                <a:gd name="T1" fmla="*/ 63 h 109"/>
                <a:gd name="T2" fmla="*/ 54 w 99"/>
                <a:gd name="T3" fmla="*/ 40 h 109"/>
                <a:gd name="T4" fmla="*/ 48 w 99"/>
                <a:gd name="T5" fmla="*/ 19 h 109"/>
                <a:gd name="T6" fmla="*/ 48 w 99"/>
                <a:gd name="T7" fmla="*/ 19 h 109"/>
                <a:gd name="T8" fmla="*/ 43 w 99"/>
                <a:gd name="T9" fmla="*/ 40 h 109"/>
                <a:gd name="T10" fmla="*/ 37 w 99"/>
                <a:gd name="T11" fmla="*/ 63 h 109"/>
                <a:gd name="T12" fmla="*/ 61 w 99"/>
                <a:gd name="T13" fmla="*/ 63 h 109"/>
                <a:gd name="T14" fmla="*/ 33 w 99"/>
                <a:gd name="T15" fmla="*/ 81 h 109"/>
                <a:gd name="T16" fmla="*/ 25 w 99"/>
                <a:gd name="T17" fmla="*/ 109 h 109"/>
                <a:gd name="T18" fmla="*/ 0 w 99"/>
                <a:gd name="T19" fmla="*/ 109 h 109"/>
                <a:gd name="T20" fmla="*/ 33 w 99"/>
                <a:gd name="T21" fmla="*/ 0 h 109"/>
                <a:gd name="T22" fmla="*/ 65 w 99"/>
                <a:gd name="T23" fmla="*/ 0 h 109"/>
                <a:gd name="T24" fmla="*/ 99 w 99"/>
                <a:gd name="T25" fmla="*/ 109 h 109"/>
                <a:gd name="T26" fmla="*/ 73 w 99"/>
                <a:gd name="T27" fmla="*/ 109 h 109"/>
                <a:gd name="T28" fmla="*/ 64 w 99"/>
                <a:gd name="T29" fmla="*/ 81 h 109"/>
                <a:gd name="T30" fmla="*/ 33 w 99"/>
                <a:gd name="T31" fmla="*/ 8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9" h="109">
                  <a:moveTo>
                    <a:pt x="61" y="63"/>
                  </a:moveTo>
                  <a:lnTo>
                    <a:pt x="54" y="40"/>
                  </a:lnTo>
                  <a:cubicBezTo>
                    <a:pt x="52" y="33"/>
                    <a:pt x="50" y="25"/>
                    <a:pt x="48" y="19"/>
                  </a:cubicBezTo>
                  <a:lnTo>
                    <a:pt x="48" y="19"/>
                  </a:lnTo>
                  <a:cubicBezTo>
                    <a:pt x="46" y="25"/>
                    <a:pt x="45" y="33"/>
                    <a:pt x="43" y="40"/>
                  </a:cubicBezTo>
                  <a:lnTo>
                    <a:pt x="37" y="63"/>
                  </a:lnTo>
                  <a:lnTo>
                    <a:pt x="61" y="63"/>
                  </a:lnTo>
                  <a:close/>
                  <a:moveTo>
                    <a:pt x="33" y="81"/>
                  </a:moveTo>
                  <a:lnTo>
                    <a:pt x="25" y="109"/>
                  </a:lnTo>
                  <a:lnTo>
                    <a:pt x="0" y="109"/>
                  </a:lnTo>
                  <a:lnTo>
                    <a:pt x="33" y="0"/>
                  </a:lnTo>
                  <a:lnTo>
                    <a:pt x="65" y="0"/>
                  </a:lnTo>
                  <a:lnTo>
                    <a:pt x="99" y="109"/>
                  </a:lnTo>
                  <a:lnTo>
                    <a:pt x="73" y="109"/>
                  </a:lnTo>
                  <a:lnTo>
                    <a:pt x="64" y="81"/>
                  </a:lnTo>
                  <a:lnTo>
                    <a:pt x="33" y="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91" name="Freeform 36">
              <a:extLst>
                <a:ext uri="{FF2B5EF4-FFF2-40B4-BE49-F238E27FC236}">
                  <a16:creationId xmlns:a16="http://schemas.microsoft.com/office/drawing/2014/main" id="{D1AF9C1E-71B7-44E1-834C-04B633704A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8161" y="1876010"/>
              <a:ext cx="181872" cy="217420"/>
            </a:xfrm>
            <a:custGeom>
              <a:avLst/>
              <a:gdLst>
                <a:gd name="T0" fmla="*/ 9 w 27"/>
                <a:gd name="T1" fmla="*/ 7 h 35"/>
                <a:gd name="T2" fmla="*/ 0 w 27"/>
                <a:gd name="T3" fmla="*/ 7 h 35"/>
                <a:gd name="T4" fmla="*/ 0 w 27"/>
                <a:gd name="T5" fmla="*/ 0 h 35"/>
                <a:gd name="T6" fmla="*/ 27 w 27"/>
                <a:gd name="T7" fmla="*/ 0 h 35"/>
                <a:gd name="T8" fmla="*/ 27 w 27"/>
                <a:gd name="T9" fmla="*/ 7 h 35"/>
                <a:gd name="T10" fmla="*/ 17 w 27"/>
                <a:gd name="T11" fmla="*/ 7 h 35"/>
                <a:gd name="T12" fmla="*/ 17 w 27"/>
                <a:gd name="T13" fmla="*/ 35 h 35"/>
                <a:gd name="T14" fmla="*/ 9 w 27"/>
                <a:gd name="T15" fmla="*/ 35 h 35"/>
                <a:gd name="T16" fmla="*/ 9 w 27"/>
                <a:gd name="T17" fmla="*/ 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35">
                  <a:moveTo>
                    <a:pt x="9" y="7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27" y="0"/>
                  </a:lnTo>
                  <a:lnTo>
                    <a:pt x="27" y="7"/>
                  </a:lnTo>
                  <a:lnTo>
                    <a:pt x="17" y="7"/>
                  </a:lnTo>
                  <a:lnTo>
                    <a:pt x="17" y="35"/>
                  </a:lnTo>
                  <a:lnTo>
                    <a:pt x="9" y="35"/>
                  </a:lnTo>
                  <a:lnTo>
                    <a:pt x="9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92" name="Rectangle 37">
              <a:extLst>
                <a:ext uri="{FF2B5EF4-FFF2-40B4-BE49-F238E27FC236}">
                  <a16:creationId xmlns:a16="http://schemas.microsoft.com/office/drawing/2014/main" id="{77294687-ED67-4F9E-9EF1-FAB8A08741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26976" y="1876010"/>
              <a:ext cx="53887" cy="2174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93" name="Freeform 38">
              <a:extLst>
                <a:ext uri="{FF2B5EF4-FFF2-40B4-BE49-F238E27FC236}">
                  <a16:creationId xmlns:a16="http://schemas.microsoft.com/office/drawing/2014/main" id="{248AB855-4E6E-4CE8-91C3-6A6CFA21DA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7807" y="1876010"/>
              <a:ext cx="215549" cy="217420"/>
            </a:xfrm>
            <a:custGeom>
              <a:avLst/>
              <a:gdLst>
                <a:gd name="T0" fmla="*/ 35 w 100"/>
                <a:gd name="T1" fmla="*/ 109 h 109"/>
                <a:gd name="T2" fmla="*/ 0 w 100"/>
                <a:gd name="T3" fmla="*/ 0 h 109"/>
                <a:gd name="T4" fmla="*/ 27 w 100"/>
                <a:gd name="T5" fmla="*/ 0 h 109"/>
                <a:gd name="T6" fmla="*/ 40 w 100"/>
                <a:gd name="T7" fmla="*/ 46 h 109"/>
                <a:gd name="T8" fmla="*/ 50 w 100"/>
                <a:gd name="T9" fmla="*/ 85 h 109"/>
                <a:gd name="T10" fmla="*/ 50 w 100"/>
                <a:gd name="T11" fmla="*/ 85 h 109"/>
                <a:gd name="T12" fmla="*/ 60 w 100"/>
                <a:gd name="T13" fmla="*/ 47 h 109"/>
                <a:gd name="T14" fmla="*/ 74 w 100"/>
                <a:gd name="T15" fmla="*/ 0 h 109"/>
                <a:gd name="T16" fmla="*/ 100 w 100"/>
                <a:gd name="T17" fmla="*/ 0 h 109"/>
                <a:gd name="T18" fmla="*/ 63 w 100"/>
                <a:gd name="T19" fmla="*/ 109 h 109"/>
                <a:gd name="T20" fmla="*/ 35 w 100"/>
                <a:gd name="T21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0" h="109">
                  <a:moveTo>
                    <a:pt x="35" y="109"/>
                  </a:moveTo>
                  <a:lnTo>
                    <a:pt x="0" y="0"/>
                  </a:lnTo>
                  <a:lnTo>
                    <a:pt x="27" y="0"/>
                  </a:lnTo>
                  <a:lnTo>
                    <a:pt x="40" y="46"/>
                  </a:lnTo>
                  <a:cubicBezTo>
                    <a:pt x="44" y="59"/>
                    <a:pt x="47" y="72"/>
                    <a:pt x="50" y="85"/>
                  </a:cubicBezTo>
                  <a:lnTo>
                    <a:pt x="50" y="85"/>
                  </a:lnTo>
                  <a:cubicBezTo>
                    <a:pt x="53" y="72"/>
                    <a:pt x="56" y="59"/>
                    <a:pt x="60" y="47"/>
                  </a:cubicBezTo>
                  <a:lnTo>
                    <a:pt x="74" y="0"/>
                  </a:lnTo>
                  <a:lnTo>
                    <a:pt x="100" y="0"/>
                  </a:lnTo>
                  <a:lnTo>
                    <a:pt x="63" y="109"/>
                  </a:lnTo>
                  <a:lnTo>
                    <a:pt x="35" y="1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94" name="Freeform 39">
              <a:extLst>
                <a:ext uri="{FF2B5EF4-FFF2-40B4-BE49-F238E27FC236}">
                  <a16:creationId xmlns:a16="http://schemas.microsoft.com/office/drawing/2014/main" id="{011F25E7-2DB2-4234-A3B7-46884B1BC9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0300" y="1876010"/>
              <a:ext cx="154928" cy="217420"/>
            </a:xfrm>
            <a:custGeom>
              <a:avLst/>
              <a:gdLst>
                <a:gd name="T0" fmla="*/ 21 w 23"/>
                <a:gd name="T1" fmla="*/ 20 h 35"/>
                <a:gd name="T2" fmla="*/ 8 w 23"/>
                <a:gd name="T3" fmla="*/ 20 h 35"/>
                <a:gd name="T4" fmla="*/ 8 w 23"/>
                <a:gd name="T5" fmla="*/ 29 h 35"/>
                <a:gd name="T6" fmla="*/ 23 w 23"/>
                <a:gd name="T7" fmla="*/ 29 h 35"/>
                <a:gd name="T8" fmla="*/ 23 w 23"/>
                <a:gd name="T9" fmla="*/ 35 h 35"/>
                <a:gd name="T10" fmla="*/ 0 w 23"/>
                <a:gd name="T11" fmla="*/ 35 h 35"/>
                <a:gd name="T12" fmla="*/ 0 w 23"/>
                <a:gd name="T13" fmla="*/ 0 h 35"/>
                <a:gd name="T14" fmla="*/ 22 w 23"/>
                <a:gd name="T15" fmla="*/ 0 h 35"/>
                <a:gd name="T16" fmla="*/ 22 w 23"/>
                <a:gd name="T17" fmla="*/ 6 h 35"/>
                <a:gd name="T18" fmla="*/ 8 w 23"/>
                <a:gd name="T19" fmla="*/ 6 h 35"/>
                <a:gd name="T20" fmla="*/ 8 w 23"/>
                <a:gd name="T21" fmla="*/ 14 h 35"/>
                <a:gd name="T22" fmla="*/ 21 w 23"/>
                <a:gd name="T23" fmla="*/ 14 h 35"/>
                <a:gd name="T24" fmla="*/ 21 w 23"/>
                <a:gd name="T25" fmla="*/ 2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35">
                  <a:moveTo>
                    <a:pt x="21" y="20"/>
                  </a:moveTo>
                  <a:lnTo>
                    <a:pt x="8" y="20"/>
                  </a:lnTo>
                  <a:lnTo>
                    <a:pt x="8" y="29"/>
                  </a:lnTo>
                  <a:lnTo>
                    <a:pt x="23" y="29"/>
                  </a:lnTo>
                  <a:lnTo>
                    <a:pt x="23" y="35"/>
                  </a:lnTo>
                  <a:lnTo>
                    <a:pt x="0" y="35"/>
                  </a:lnTo>
                  <a:lnTo>
                    <a:pt x="0" y="0"/>
                  </a:lnTo>
                  <a:lnTo>
                    <a:pt x="22" y="0"/>
                  </a:lnTo>
                  <a:lnTo>
                    <a:pt x="22" y="6"/>
                  </a:lnTo>
                  <a:lnTo>
                    <a:pt x="8" y="6"/>
                  </a:lnTo>
                  <a:lnTo>
                    <a:pt x="8" y="14"/>
                  </a:lnTo>
                  <a:lnTo>
                    <a:pt x="21" y="14"/>
                  </a:lnTo>
                  <a:lnTo>
                    <a:pt x="21" y="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2797" name="그림 2796" descr="그리기, 표지판이(가) 표시된 사진&#10;&#10;자동 생성된 설명">
            <a:extLst>
              <a:ext uri="{FF2B5EF4-FFF2-40B4-BE49-F238E27FC236}">
                <a16:creationId xmlns:a16="http://schemas.microsoft.com/office/drawing/2014/main" id="{B826FE9D-4ED8-4E36-9DCD-B9FF8E2033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464"/>
          <a:stretch/>
        </p:blipFill>
        <p:spPr>
          <a:xfrm>
            <a:off x="9341134" y="6044630"/>
            <a:ext cx="1537846" cy="760763"/>
          </a:xfrm>
          <a:prstGeom prst="rect">
            <a:avLst/>
          </a:prstGeom>
        </p:spPr>
      </p:pic>
      <p:pic>
        <p:nvPicPr>
          <p:cNvPr id="2798" name="그림 2797" descr="그리기, 표지판이(가) 표시된 사진&#10;&#10;자동 생성된 설명">
            <a:extLst>
              <a:ext uri="{FF2B5EF4-FFF2-40B4-BE49-F238E27FC236}">
                <a16:creationId xmlns:a16="http://schemas.microsoft.com/office/drawing/2014/main" id="{1953208E-81F2-4CC5-AF9A-16C9ADDF81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33"/>
          <a:stretch/>
        </p:blipFill>
        <p:spPr>
          <a:xfrm>
            <a:off x="10908278" y="6050110"/>
            <a:ext cx="1462501" cy="749742"/>
          </a:xfrm>
          <a:prstGeom prst="rect">
            <a:avLst/>
          </a:prstGeom>
        </p:spPr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3AB675B3-8D15-4536-9DD4-413FCC52F562}"/>
              </a:ext>
            </a:extLst>
          </p:cNvPr>
          <p:cNvSpPr/>
          <p:nvPr/>
        </p:nvSpPr>
        <p:spPr>
          <a:xfrm>
            <a:off x="10419119" y="5689186"/>
            <a:ext cx="18487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i="0" dirty="0">
                <a:solidFill>
                  <a:srgbClr val="454545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개발 인턴 김경태</a:t>
            </a:r>
            <a:endParaRPr lang="en-US" altLang="ko-KR" b="1" i="0" dirty="0">
              <a:solidFill>
                <a:srgbClr val="454545"/>
              </a:solidFill>
              <a:effectLst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2992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4752977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25346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Hair matting</a:t>
            </a:r>
          </a:p>
        </p:txBody>
      </p:sp>
      <p:pic>
        <p:nvPicPr>
          <p:cNvPr id="4" name="그림 3" descr="동물, 포유류, 검은색, 사진이(가) 표시된 사진&#10;&#10;자동 생성된 설명">
            <a:extLst>
              <a:ext uri="{FF2B5EF4-FFF2-40B4-BE49-F238E27FC236}">
                <a16:creationId xmlns:a16="http://schemas.microsoft.com/office/drawing/2014/main" id="{7AEC6AF5-021D-425A-AE1B-785192DAED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286" y="1773754"/>
            <a:ext cx="7067427" cy="4576246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35B7C199-40DC-421F-A5A1-FE2B30A43485}"/>
              </a:ext>
            </a:extLst>
          </p:cNvPr>
          <p:cNvSpPr/>
          <p:nvPr/>
        </p:nvSpPr>
        <p:spPr>
          <a:xfrm>
            <a:off x="6562714" y="1775350"/>
            <a:ext cx="2682886" cy="268235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952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4752977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25346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Hair matting</a:t>
            </a:r>
          </a:p>
        </p:txBody>
      </p:sp>
      <p:pic>
        <p:nvPicPr>
          <p:cNvPr id="10" name="그림 9" descr="사람, 젊은, 쥐고있는, 앉아있는이(가) 표시된 사진&#10;&#10;자동 생성된 설명">
            <a:extLst>
              <a:ext uri="{FF2B5EF4-FFF2-40B4-BE49-F238E27FC236}">
                <a16:creationId xmlns:a16="http://schemas.microsoft.com/office/drawing/2014/main" id="{C8F0860D-2198-40D3-8A0A-AFF8257808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1"/>
          <a:stretch/>
        </p:blipFill>
        <p:spPr>
          <a:xfrm>
            <a:off x="558718" y="2265952"/>
            <a:ext cx="4584700" cy="381635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93FDB9B5-BE81-45B1-96C5-6EBC5EDDEE74}"/>
              </a:ext>
            </a:extLst>
          </p:cNvPr>
          <p:cNvGrpSpPr/>
          <p:nvPr/>
        </p:nvGrpSpPr>
        <p:grpSpPr>
          <a:xfrm>
            <a:off x="6946846" y="3018716"/>
            <a:ext cx="4029891" cy="2522055"/>
            <a:chOff x="-3175" y="5546273"/>
            <a:chExt cx="5449666" cy="3521229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AC108F3-5EF3-46DB-AE3F-DCA21C1CA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546273"/>
              <a:ext cx="5446491" cy="198364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3AE634E-9DED-4D78-BA61-B9D0C3EE40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543"/>
            <a:stretch/>
          </p:blipFill>
          <p:spPr>
            <a:xfrm>
              <a:off x="-3175" y="6407558"/>
              <a:ext cx="5446491" cy="2122764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3162533-B440-48DA-A331-24F90BE33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134" y="7564434"/>
              <a:ext cx="5446491" cy="1503068"/>
            </a:xfrm>
            <a:prstGeom prst="rect">
              <a:avLst/>
            </a:prstGeom>
          </p:spPr>
        </p:pic>
      </p:grpSp>
      <p:sp>
        <p:nvSpPr>
          <p:cNvPr id="17" name="Freeform 1394">
            <a:extLst>
              <a:ext uri="{FF2B5EF4-FFF2-40B4-BE49-F238E27FC236}">
                <a16:creationId xmlns:a16="http://schemas.microsoft.com/office/drawing/2014/main" id="{31A8ABDD-9A54-49D9-9F0C-DF443FB38367}"/>
              </a:ext>
            </a:extLst>
          </p:cNvPr>
          <p:cNvSpPr>
            <a:spLocks/>
          </p:cNvSpPr>
          <p:nvPr/>
        </p:nvSpPr>
        <p:spPr bwMode="auto">
          <a:xfrm>
            <a:off x="5552412" y="3816938"/>
            <a:ext cx="668382" cy="714377"/>
          </a:xfrm>
          <a:custGeom>
            <a:avLst/>
            <a:gdLst>
              <a:gd name="T0" fmla="*/ 307 w 307"/>
              <a:gd name="T1" fmla="*/ 177 h 354"/>
              <a:gd name="T2" fmla="*/ 0 w 307"/>
              <a:gd name="T3" fmla="*/ 354 h 354"/>
              <a:gd name="T4" fmla="*/ 0 w 307"/>
              <a:gd name="T5" fmla="*/ 0 h 354"/>
              <a:gd name="T6" fmla="*/ 307 w 307"/>
              <a:gd name="T7" fmla="*/ 177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7" h="354">
                <a:moveTo>
                  <a:pt x="307" y="177"/>
                </a:moveTo>
                <a:lnTo>
                  <a:pt x="0" y="354"/>
                </a:lnTo>
                <a:lnTo>
                  <a:pt x="0" y="0"/>
                </a:lnTo>
                <a:lnTo>
                  <a:pt x="307" y="177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425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4752977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25346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Hair matting</a:t>
            </a:r>
          </a:p>
        </p:txBody>
      </p:sp>
      <p:pic>
        <p:nvPicPr>
          <p:cNvPr id="3" name="그림 2" descr="장난감이(가) 표시된 사진&#10;&#10;자동 생성된 설명">
            <a:extLst>
              <a:ext uri="{FF2B5EF4-FFF2-40B4-BE49-F238E27FC236}">
                <a16:creationId xmlns:a16="http://schemas.microsoft.com/office/drawing/2014/main" id="{2A089518-5377-4542-B498-FF95C0049A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81"/>
          <a:stretch/>
        </p:blipFill>
        <p:spPr>
          <a:xfrm>
            <a:off x="7632211" y="3220616"/>
            <a:ext cx="3633891" cy="2178250"/>
          </a:xfrm>
          <a:prstGeom prst="rect">
            <a:avLst/>
          </a:prstGeom>
        </p:spPr>
      </p:pic>
      <p:sp>
        <p:nvSpPr>
          <p:cNvPr id="17" name="Freeform 1394">
            <a:extLst>
              <a:ext uri="{FF2B5EF4-FFF2-40B4-BE49-F238E27FC236}">
                <a16:creationId xmlns:a16="http://schemas.microsoft.com/office/drawing/2014/main" id="{31A8ABDD-9A54-49D9-9F0C-DF443FB38367}"/>
              </a:ext>
            </a:extLst>
          </p:cNvPr>
          <p:cNvSpPr>
            <a:spLocks/>
          </p:cNvSpPr>
          <p:nvPr/>
        </p:nvSpPr>
        <p:spPr bwMode="auto">
          <a:xfrm>
            <a:off x="5761809" y="3952553"/>
            <a:ext cx="668382" cy="714377"/>
          </a:xfrm>
          <a:custGeom>
            <a:avLst/>
            <a:gdLst>
              <a:gd name="T0" fmla="*/ 307 w 307"/>
              <a:gd name="T1" fmla="*/ 177 h 354"/>
              <a:gd name="T2" fmla="*/ 0 w 307"/>
              <a:gd name="T3" fmla="*/ 354 h 354"/>
              <a:gd name="T4" fmla="*/ 0 w 307"/>
              <a:gd name="T5" fmla="*/ 0 h 354"/>
              <a:gd name="T6" fmla="*/ 307 w 307"/>
              <a:gd name="T7" fmla="*/ 177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7" h="354">
                <a:moveTo>
                  <a:pt x="307" y="177"/>
                </a:moveTo>
                <a:lnTo>
                  <a:pt x="0" y="354"/>
                </a:lnTo>
                <a:lnTo>
                  <a:pt x="0" y="0"/>
                </a:lnTo>
                <a:lnTo>
                  <a:pt x="307" y="177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A27898D-4665-4D9C-B65C-16240A3B6C1F}"/>
              </a:ext>
            </a:extLst>
          </p:cNvPr>
          <p:cNvGrpSpPr/>
          <p:nvPr/>
        </p:nvGrpSpPr>
        <p:grpSpPr>
          <a:xfrm>
            <a:off x="923550" y="3027085"/>
            <a:ext cx="4029891" cy="2522055"/>
            <a:chOff x="-3175" y="5546273"/>
            <a:chExt cx="5449666" cy="3521229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A9E20DB5-ABE8-486F-9B48-B36A258E03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546273"/>
              <a:ext cx="5446491" cy="1983640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372DE18B-A6D4-4295-8F99-5AB4574BA0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543"/>
            <a:stretch/>
          </p:blipFill>
          <p:spPr>
            <a:xfrm>
              <a:off x="-3175" y="6407558"/>
              <a:ext cx="5446491" cy="2122764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2CD82AF1-8DE6-4F21-A710-C1D55F6A3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134" y="7564434"/>
              <a:ext cx="5446491" cy="1503068"/>
            </a:xfrm>
            <a:prstGeom prst="rect">
              <a:avLst/>
            </a:prstGeom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919372C-5353-4CBC-8A75-13DB90591960}"/>
              </a:ext>
            </a:extLst>
          </p:cNvPr>
          <p:cNvSpPr/>
          <p:nvPr/>
        </p:nvSpPr>
        <p:spPr>
          <a:xfrm>
            <a:off x="1363212" y="1839232"/>
            <a:ext cx="8187188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300" b="1" dirty="0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Bug fixing</a:t>
            </a:r>
            <a:endParaRPr lang="en-US" altLang="ko-KR" sz="2300" b="1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2264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4752977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25346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Hair matting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919372C-5353-4CBC-8A75-13DB90591960}"/>
              </a:ext>
            </a:extLst>
          </p:cNvPr>
          <p:cNvSpPr/>
          <p:nvPr/>
        </p:nvSpPr>
        <p:spPr>
          <a:xfrm>
            <a:off x="1363212" y="1839232"/>
            <a:ext cx="8187188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300" b="1" dirty="0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To do</a:t>
            </a:r>
            <a:endParaRPr lang="en-US" altLang="ko-KR" sz="2300" b="1" dirty="0"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3" name="그림 12" descr="사람, 젊은, 쥐고있는, 앉아있는이(가) 표시된 사진&#10;&#10;자동 생성된 설명">
            <a:extLst>
              <a:ext uri="{FF2B5EF4-FFF2-40B4-BE49-F238E27FC236}">
                <a16:creationId xmlns:a16="http://schemas.microsoft.com/office/drawing/2014/main" id="{13703B68-9CD7-4D18-93C8-0ABBA06FE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5777" y="2574494"/>
            <a:ext cx="5724525" cy="381635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FE48736-6815-4417-B142-BE3EACA23D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208" y="2770533"/>
            <a:ext cx="5143500" cy="3429000"/>
          </a:xfrm>
          <a:prstGeom prst="rect">
            <a:avLst/>
          </a:prstGeom>
        </p:spPr>
      </p:pic>
      <p:sp>
        <p:nvSpPr>
          <p:cNvPr id="15" name="Freeform 1394">
            <a:extLst>
              <a:ext uri="{FF2B5EF4-FFF2-40B4-BE49-F238E27FC236}">
                <a16:creationId xmlns:a16="http://schemas.microsoft.com/office/drawing/2014/main" id="{64AC330E-468E-4D1F-8167-B0B987F83FAF}"/>
              </a:ext>
            </a:extLst>
          </p:cNvPr>
          <p:cNvSpPr>
            <a:spLocks/>
          </p:cNvSpPr>
          <p:nvPr/>
        </p:nvSpPr>
        <p:spPr bwMode="auto">
          <a:xfrm>
            <a:off x="5577047" y="4215304"/>
            <a:ext cx="668382" cy="714377"/>
          </a:xfrm>
          <a:custGeom>
            <a:avLst/>
            <a:gdLst>
              <a:gd name="T0" fmla="*/ 307 w 307"/>
              <a:gd name="T1" fmla="*/ 177 h 354"/>
              <a:gd name="T2" fmla="*/ 0 w 307"/>
              <a:gd name="T3" fmla="*/ 354 h 354"/>
              <a:gd name="T4" fmla="*/ 0 w 307"/>
              <a:gd name="T5" fmla="*/ 0 h 354"/>
              <a:gd name="T6" fmla="*/ 307 w 307"/>
              <a:gd name="T7" fmla="*/ 177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7" h="354">
                <a:moveTo>
                  <a:pt x="307" y="177"/>
                </a:moveTo>
                <a:lnTo>
                  <a:pt x="0" y="354"/>
                </a:lnTo>
                <a:lnTo>
                  <a:pt x="0" y="0"/>
                </a:lnTo>
                <a:lnTo>
                  <a:pt x="307" y="177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199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8581939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446660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Parameter – </a:t>
            </a:r>
            <a:r>
              <a:rPr lang="en-US" altLang="ko-KR" sz="3000" b="1" dirty="0" err="1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Pymatting</a:t>
            </a:r>
            <a:endParaRPr lang="en-US" altLang="ko-KR" sz="3000" b="1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2640092-9BFC-4585-8572-EA9E7D4453DF}"/>
              </a:ext>
            </a:extLst>
          </p:cNvPr>
          <p:cNvSpPr/>
          <p:nvPr/>
        </p:nvSpPr>
        <p:spPr>
          <a:xfrm>
            <a:off x="1451296" y="2426880"/>
            <a:ext cx="1063724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 </a:t>
            </a:r>
          </a:p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value = 1e-3</a:t>
            </a:r>
            <a:b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alpha =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estimate_alpha_cf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(image,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trimap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laplacian_kwargs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={"epsilon": value}, </a:t>
            </a:r>
          </a:p>
          <a:p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cg_kwargs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= {"maxiter":3000})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 </a:t>
            </a:r>
          </a:p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value2 = 0.5~0.7</a:t>
            </a:r>
            <a:b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foreground=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estimate_foreground_ml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(image, alpha, regularization = value2)</a:t>
            </a:r>
            <a:endParaRPr lang="en-US" altLang="ko-KR" b="0" i="0" dirty="0">
              <a:effectLst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2945DF6-3FDF-4170-A627-C28F0B138C9B}"/>
              </a:ext>
            </a:extLst>
          </p:cNvPr>
          <p:cNvSpPr/>
          <p:nvPr/>
        </p:nvSpPr>
        <p:spPr>
          <a:xfrm>
            <a:off x="1363212" y="1839232"/>
            <a:ext cx="5616427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300" b="1" dirty="0" err="1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Pymatting</a:t>
            </a:r>
            <a:r>
              <a:rPr lang="en-US" altLang="ko-KR" sz="2300" b="1" dirty="0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+ </a:t>
            </a:r>
            <a:r>
              <a:rPr lang="en-US" altLang="ko-KR" sz="2300" b="1" dirty="0" err="1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PointRend</a:t>
            </a:r>
            <a:r>
              <a:rPr lang="en-US" altLang="ko-KR" sz="2300" b="1" dirty="0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300" b="1" dirty="0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값 조정 및 향상</a:t>
            </a:r>
            <a:endParaRPr lang="en-US" altLang="ko-KR" sz="2300" b="1" dirty="0">
              <a:solidFill>
                <a:srgbClr val="454545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8771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D561AB6-E03F-4F07-B522-9B41365F9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7476" y="2522055"/>
            <a:ext cx="4747641" cy="3724712"/>
          </a:xfrm>
          <a:prstGeom prst="rect">
            <a:avLst/>
          </a:prstGeom>
        </p:spPr>
      </p:pic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4752977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25346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Hair matting</a:t>
            </a:r>
          </a:p>
        </p:txBody>
      </p:sp>
      <p:pic>
        <p:nvPicPr>
          <p:cNvPr id="3" name="그림 2" descr="사람, 젊은, 쥐고있는, 앉아있는이(가) 표시된 사진&#10;&#10;자동 생성된 설명">
            <a:extLst>
              <a:ext uri="{FF2B5EF4-FFF2-40B4-BE49-F238E27FC236}">
                <a16:creationId xmlns:a16="http://schemas.microsoft.com/office/drawing/2014/main" id="{32041055-0021-4159-BCB3-86ACEF632F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" y="2427771"/>
            <a:ext cx="5724525" cy="3816350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4487EEE3-2511-40EB-963C-BC5157B3693B}"/>
              </a:ext>
            </a:extLst>
          </p:cNvPr>
          <p:cNvSpPr/>
          <p:nvPr/>
        </p:nvSpPr>
        <p:spPr>
          <a:xfrm>
            <a:off x="7052257" y="3307108"/>
            <a:ext cx="1276262" cy="277508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1DB92BF6-A216-4885-990F-5E747020A4A4}"/>
              </a:ext>
            </a:extLst>
          </p:cNvPr>
          <p:cNvSpPr/>
          <p:nvPr/>
        </p:nvSpPr>
        <p:spPr>
          <a:xfrm>
            <a:off x="9922341" y="3786231"/>
            <a:ext cx="933450" cy="211979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7812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4752977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25346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Hair matting</a:t>
            </a:r>
          </a:p>
        </p:txBody>
      </p:sp>
      <p:pic>
        <p:nvPicPr>
          <p:cNvPr id="3" name="그림 2" descr="사람, 젊은, 쥐고있는, 앉아있는이(가) 표시된 사진&#10;&#10;자동 생성된 설명">
            <a:extLst>
              <a:ext uri="{FF2B5EF4-FFF2-40B4-BE49-F238E27FC236}">
                <a16:creationId xmlns:a16="http://schemas.microsoft.com/office/drawing/2014/main" id="{32041055-0021-4159-BCB3-86ACEF632F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2427771"/>
            <a:ext cx="5724525" cy="3816350"/>
          </a:xfrm>
          <a:prstGeom prst="rect">
            <a:avLst/>
          </a:prstGeom>
        </p:spPr>
      </p:pic>
      <p:pic>
        <p:nvPicPr>
          <p:cNvPr id="5" name="그림 4" descr="소녀, 머리카락, 보는, 젊은이(가) 표시된 사진&#10;&#10;자동 생성된 설명">
            <a:extLst>
              <a:ext uri="{FF2B5EF4-FFF2-40B4-BE49-F238E27FC236}">
                <a16:creationId xmlns:a16="http://schemas.microsoft.com/office/drawing/2014/main" id="{D9AB8441-D8E4-4745-B748-FF975DBA7B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12315" b="-1508"/>
          <a:stretch/>
        </p:blipFill>
        <p:spPr>
          <a:xfrm>
            <a:off x="5724523" y="2282218"/>
            <a:ext cx="5972177" cy="4169382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3FEFEDE-C6F2-494D-8BD4-81435448CB14}"/>
              </a:ext>
            </a:extLst>
          </p:cNvPr>
          <p:cNvSpPr/>
          <p:nvPr/>
        </p:nvSpPr>
        <p:spPr>
          <a:xfrm>
            <a:off x="11118850" y="5956300"/>
            <a:ext cx="590550" cy="419100"/>
          </a:xfrm>
          <a:prstGeom prst="rect">
            <a:avLst/>
          </a:prstGeom>
          <a:solidFill>
            <a:srgbClr val="CC9D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13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4752977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25346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Hair matting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2B49DB-5705-4047-A647-BD25FB563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00" y="2621446"/>
            <a:ext cx="5143500" cy="3429000"/>
          </a:xfrm>
          <a:prstGeom prst="rect">
            <a:avLst/>
          </a:prstGeom>
        </p:spPr>
      </p:pic>
      <p:pic>
        <p:nvPicPr>
          <p:cNvPr id="11" name="그림 10" descr="사람, 젊은, 쥐고있는, 앉아있는이(가) 표시된 사진&#10;&#10;자동 생성된 설명">
            <a:extLst>
              <a:ext uri="{FF2B5EF4-FFF2-40B4-BE49-F238E27FC236}">
                <a16:creationId xmlns:a16="http://schemas.microsoft.com/office/drawing/2014/main" id="{286B4D62-D68A-40AF-A71E-9567CCA7BB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98" y="2298855"/>
            <a:ext cx="5724525" cy="381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616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4752977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25346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Hair matting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4502A12-6CE1-44CA-A19F-0953A840E4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621446"/>
            <a:ext cx="5143500" cy="3429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D7B2C23-26C3-4C24-88EC-F3A88B34A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0525" y="2522055"/>
            <a:ext cx="4747641" cy="3724712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C8C8313D-588A-4E5E-9726-9BA1EEF4B244}"/>
              </a:ext>
            </a:extLst>
          </p:cNvPr>
          <p:cNvSpPr/>
          <p:nvPr/>
        </p:nvSpPr>
        <p:spPr>
          <a:xfrm>
            <a:off x="7315306" y="3307108"/>
            <a:ext cx="1276262" cy="277508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A030BDA3-9D11-44F5-9348-F65573346C89}"/>
              </a:ext>
            </a:extLst>
          </p:cNvPr>
          <p:cNvSpPr/>
          <p:nvPr/>
        </p:nvSpPr>
        <p:spPr>
          <a:xfrm>
            <a:off x="10185390" y="3786231"/>
            <a:ext cx="933450" cy="211979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AA45E15-AFB5-490D-974E-95D32CBEBBEE}"/>
              </a:ext>
            </a:extLst>
          </p:cNvPr>
          <p:cNvSpPr/>
          <p:nvPr/>
        </p:nvSpPr>
        <p:spPr>
          <a:xfrm>
            <a:off x="2228956" y="3307108"/>
            <a:ext cx="1276262" cy="277508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FF641F70-03D2-4483-AF4E-06AAB3BE2F14}"/>
              </a:ext>
            </a:extLst>
          </p:cNvPr>
          <p:cNvSpPr/>
          <p:nvPr/>
        </p:nvSpPr>
        <p:spPr>
          <a:xfrm>
            <a:off x="4632315" y="3786231"/>
            <a:ext cx="933450" cy="211979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0836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4752977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25346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Hair matting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BD1F70B-AF5B-4ED9-830D-16231664EA3F}"/>
              </a:ext>
            </a:extLst>
          </p:cNvPr>
          <p:cNvSpPr/>
          <p:nvPr/>
        </p:nvSpPr>
        <p:spPr>
          <a:xfrm>
            <a:off x="1363212" y="1839232"/>
            <a:ext cx="5616427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300" b="1" dirty="0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Canny - </a:t>
            </a:r>
            <a:r>
              <a:rPr lang="en-US" altLang="ko-KR" sz="2300" b="1" dirty="0" err="1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Opencv</a:t>
            </a:r>
            <a:r>
              <a:rPr lang="en-US" altLang="ko-KR" sz="2300" b="1" dirty="0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edge detection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930CB89-E2D3-4040-80AA-B513C858EC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100" y="3267564"/>
            <a:ext cx="6095999" cy="2949287"/>
          </a:xfrm>
          <a:prstGeom prst="rect">
            <a:avLst/>
          </a:prstGeom>
        </p:spPr>
      </p:pic>
      <p:pic>
        <p:nvPicPr>
          <p:cNvPr id="19" name="그림 18" descr="사람, 젊은, 쥐고있는, 앉아있는이(가) 표시된 사진&#10;&#10;자동 생성된 설명">
            <a:extLst>
              <a:ext uri="{FF2B5EF4-FFF2-40B4-BE49-F238E27FC236}">
                <a16:creationId xmlns:a16="http://schemas.microsoft.com/office/drawing/2014/main" id="{E57D9F3F-8707-4264-9FD6-51F677E047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5777" y="2574494"/>
            <a:ext cx="5724525" cy="3816350"/>
          </a:xfrm>
          <a:prstGeom prst="rect">
            <a:avLst/>
          </a:prstGeom>
        </p:spPr>
      </p:pic>
      <p:sp>
        <p:nvSpPr>
          <p:cNvPr id="20" name="Freeform 1394">
            <a:extLst>
              <a:ext uri="{FF2B5EF4-FFF2-40B4-BE49-F238E27FC236}">
                <a16:creationId xmlns:a16="http://schemas.microsoft.com/office/drawing/2014/main" id="{3FD5EFF1-E529-4571-B268-8D3ACA39EF08}"/>
              </a:ext>
            </a:extLst>
          </p:cNvPr>
          <p:cNvSpPr>
            <a:spLocks/>
          </p:cNvSpPr>
          <p:nvPr/>
        </p:nvSpPr>
        <p:spPr bwMode="auto">
          <a:xfrm>
            <a:off x="5288733" y="4385018"/>
            <a:ext cx="668382" cy="714377"/>
          </a:xfrm>
          <a:custGeom>
            <a:avLst/>
            <a:gdLst>
              <a:gd name="T0" fmla="*/ 307 w 307"/>
              <a:gd name="T1" fmla="*/ 177 h 354"/>
              <a:gd name="T2" fmla="*/ 0 w 307"/>
              <a:gd name="T3" fmla="*/ 354 h 354"/>
              <a:gd name="T4" fmla="*/ 0 w 307"/>
              <a:gd name="T5" fmla="*/ 0 h 354"/>
              <a:gd name="T6" fmla="*/ 307 w 307"/>
              <a:gd name="T7" fmla="*/ 177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7" h="354">
                <a:moveTo>
                  <a:pt x="307" y="177"/>
                </a:moveTo>
                <a:lnTo>
                  <a:pt x="0" y="354"/>
                </a:lnTo>
                <a:lnTo>
                  <a:pt x="0" y="0"/>
                </a:lnTo>
                <a:lnTo>
                  <a:pt x="307" y="177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930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4752977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25346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Hair matting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BD1F70B-AF5B-4ED9-830D-16231664EA3F}"/>
              </a:ext>
            </a:extLst>
          </p:cNvPr>
          <p:cNvSpPr/>
          <p:nvPr/>
        </p:nvSpPr>
        <p:spPr>
          <a:xfrm>
            <a:off x="1363212" y="1839232"/>
            <a:ext cx="8187188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300" b="1" dirty="0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Combining </a:t>
            </a:r>
            <a:r>
              <a:rPr lang="en-US" altLang="ko-KR" sz="2300" b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original </a:t>
            </a:r>
            <a:r>
              <a:rPr lang="en-US" altLang="ko-KR" sz="2300" b="1" dirty="0" err="1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trimap</a:t>
            </a:r>
            <a:r>
              <a:rPr lang="en-US" altLang="ko-KR" sz="2300" b="1" dirty="0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with </a:t>
            </a:r>
            <a:r>
              <a:rPr lang="en-US" altLang="ko-KR" sz="2300" b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image made by Canny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81ACB15-99B2-41FF-A1FD-86A859B4A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797" y="2703474"/>
            <a:ext cx="4762103" cy="373803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2EF7E36-85AD-4C4D-B3EA-E4B394D183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00" y="2857993"/>
            <a:ext cx="5143500" cy="342900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FC0AD92-656B-4B42-AC98-1EC92D91E89E}"/>
              </a:ext>
            </a:extLst>
          </p:cNvPr>
          <p:cNvSpPr/>
          <p:nvPr/>
        </p:nvSpPr>
        <p:spPr>
          <a:xfrm>
            <a:off x="1234175" y="2337389"/>
            <a:ext cx="43781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Canny threshold ( min = 60, max = 120 )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0304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Freeform 565">
            <a:extLst>
              <a:ext uri="{FF2B5EF4-FFF2-40B4-BE49-F238E27FC236}">
                <a16:creationId xmlns:a16="http://schemas.microsoft.com/office/drawing/2014/main" id="{3EB822F9-F94E-40CB-ACCA-AB4DB236C886}"/>
              </a:ext>
            </a:extLst>
          </p:cNvPr>
          <p:cNvSpPr>
            <a:spLocks/>
          </p:cNvSpPr>
          <p:nvPr/>
        </p:nvSpPr>
        <p:spPr bwMode="auto">
          <a:xfrm>
            <a:off x="-2" y="708163"/>
            <a:ext cx="4752977" cy="646044"/>
          </a:xfrm>
          <a:custGeom>
            <a:avLst/>
            <a:gdLst>
              <a:gd name="T0" fmla="*/ 745 w 825"/>
              <a:gd name="T1" fmla="*/ 104 h 104"/>
              <a:gd name="T2" fmla="*/ 825 w 825"/>
              <a:gd name="T3" fmla="*/ 0 h 104"/>
              <a:gd name="T4" fmla="*/ 0 w 825"/>
              <a:gd name="T5" fmla="*/ 0 h 104"/>
              <a:gd name="T6" fmla="*/ 0 w 825"/>
              <a:gd name="T7" fmla="*/ 104 h 104"/>
              <a:gd name="T8" fmla="*/ 745 w 825"/>
              <a:gd name="T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5" h="104">
                <a:moveTo>
                  <a:pt x="745" y="104"/>
                </a:moveTo>
                <a:lnTo>
                  <a:pt x="825" y="0"/>
                </a:lnTo>
                <a:lnTo>
                  <a:pt x="0" y="0"/>
                </a:lnTo>
                <a:lnTo>
                  <a:pt x="0" y="104"/>
                </a:lnTo>
                <a:lnTo>
                  <a:pt x="745" y="104"/>
                </a:lnTo>
                <a:close/>
              </a:path>
            </a:pathLst>
          </a:custGeom>
          <a:solidFill>
            <a:srgbClr val="2E2D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09" name="Freeform 566">
            <a:extLst>
              <a:ext uri="{FF2B5EF4-FFF2-40B4-BE49-F238E27FC236}">
                <a16:creationId xmlns:a16="http://schemas.microsoft.com/office/drawing/2014/main" id="{A34696B2-94F7-4F18-AE69-9A2860EF44BD}"/>
              </a:ext>
            </a:extLst>
          </p:cNvPr>
          <p:cNvSpPr>
            <a:spLocks/>
          </p:cNvSpPr>
          <p:nvPr/>
        </p:nvSpPr>
        <p:spPr bwMode="auto">
          <a:xfrm>
            <a:off x="1518938" y="0"/>
            <a:ext cx="1188146" cy="708163"/>
          </a:xfrm>
          <a:custGeom>
            <a:avLst/>
            <a:gdLst>
              <a:gd name="T0" fmla="*/ 88 w 176"/>
              <a:gd name="T1" fmla="*/ 0 h 114"/>
              <a:gd name="T2" fmla="*/ 88 w 176"/>
              <a:gd name="T3" fmla="*/ 0 h 114"/>
              <a:gd name="T4" fmla="*/ 88 w 176"/>
              <a:gd name="T5" fmla="*/ 0 h 114"/>
              <a:gd name="T6" fmla="*/ 88 w 176"/>
              <a:gd name="T7" fmla="*/ 0 h 114"/>
              <a:gd name="T8" fmla="*/ 88 w 176"/>
              <a:gd name="T9" fmla="*/ 0 h 114"/>
              <a:gd name="T10" fmla="*/ 0 w 176"/>
              <a:gd name="T11" fmla="*/ 114 h 114"/>
              <a:gd name="T12" fmla="*/ 88 w 176"/>
              <a:gd name="T13" fmla="*/ 114 h 114"/>
              <a:gd name="T14" fmla="*/ 88 w 176"/>
              <a:gd name="T15" fmla="*/ 114 h 114"/>
              <a:gd name="T16" fmla="*/ 176 w 176"/>
              <a:gd name="T17" fmla="*/ 114 h 114"/>
              <a:gd name="T18" fmla="*/ 88 w 176"/>
              <a:gd name="T19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6" h="114">
                <a:moveTo>
                  <a:pt x="88" y="0"/>
                </a:move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88" y="0"/>
                </a:lnTo>
                <a:lnTo>
                  <a:pt x="0" y="114"/>
                </a:lnTo>
                <a:lnTo>
                  <a:pt x="88" y="114"/>
                </a:lnTo>
                <a:lnTo>
                  <a:pt x="88" y="114"/>
                </a:lnTo>
                <a:lnTo>
                  <a:pt x="176" y="114"/>
                </a:lnTo>
                <a:lnTo>
                  <a:pt x="88" y="0"/>
                </a:lnTo>
                <a:close/>
              </a:path>
            </a:pathLst>
          </a:custGeom>
          <a:solidFill>
            <a:srgbClr val="CE212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10" name="Freeform 567">
            <a:extLst>
              <a:ext uri="{FF2B5EF4-FFF2-40B4-BE49-F238E27FC236}">
                <a16:creationId xmlns:a16="http://schemas.microsoft.com/office/drawing/2014/main" id="{F91F3B7B-4FC6-4289-BBCE-790022737D0D}"/>
              </a:ext>
            </a:extLst>
          </p:cNvPr>
          <p:cNvSpPr>
            <a:spLocks/>
          </p:cNvSpPr>
          <p:nvPr/>
        </p:nvSpPr>
        <p:spPr bwMode="auto">
          <a:xfrm>
            <a:off x="-1" y="0"/>
            <a:ext cx="2113008" cy="2522055"/>
          </a:xfrm>
          <a:custGeom>
            <a:avLst/>
            <a:gdLst>
              <a:gd name="T0" fmla="*/ 0 w 968"/>
              <a:gd name="T1" fmla="*/ 1256 h 1256"/>
              <a:gd name="T2" fmla="*/ 0 w 968"/>
              <a:gd name="T3" fmla="*/ 0 h 1256"/>
              <a:gd name="T4" fmla="*/ 968 w 968"/>
              <a:gd name="T5" fmla="*/ 0 h 1256"/>
              <a:gd name="T6" fmla="*/ 0 w 968"/>
              <a:gd name="T7" fmla="*/ 1256 h 1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68" h="1256">
                <a:moveTo>
                  <a:pt x="0" y="1256"/>
                </a:moveTo>
                <a:lnTo>
                  <a:pt x="0" y="0"/>
                </a:lnTo>
                <a:lnTo>
                  <a:pt x="968" y="0"/>
                </a:lnTo>
                <a:lnTo>
                  <a:pt x="0" y="1256"/>
                </a:lnTo>
                <a:close/>
              </a:path>
            </a:pathLst>
          </a:custGeom>
          <a:solidFill>
            <a:srgbClr val="EB25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5" name="직사각형 574">
            <a:extLst>
              <a:ext uri="{FF2B5EF4-FFF2-40B4-BE49-F238E27FC236}">
                <a16:creationId xmlns:a16="http://schemas.microsoft.com/office/drawing/2014/main" id="{4BB481D5-99C1-4346-BE75-82B8726DF0B5}"/>
              </a:ext>
            </a:extLst>
          </p:cNvPr>
          <p:cNvSpPr/>
          <p:nvPr/>
        </p:nvSpPr>
        <p:spPr>
          <a:xfrm>
            <a:off x="1362678" y="742795"/>
            <a:ext cx="25346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000" b="1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Hair matting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BD1F70B-AF5B-4ED9-830D-16231664EA3F}"/>
              </a:ext>
            </a:extLst>
          </p:cNvPr>
          <p:cNvSpPr/>
          <p:nvPr/>
        </p:nvSpPr>
        <p:spPr>
          <a:xfrm>
            <a:off x="1363212" y="1839232"/>
            <a:ext cx="8187188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300" b="1" dirty="0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Combining </a:t>
            </a:r>
            <a:r>
              <a:rPr lang="en-US" altLang="ko-KR" sz="2300" b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original </a:t>
            </a:r>
            <a:r>
              <a:rPr lang="en-US" altLang="ko-KR" sz="2300" b="1" dirty="0" err="1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trimap</a:t>
            </a:r>
            <a:r>
              <a:rPr lang="en-US" altLang="ko-KR" sz="2300" b="1" dirty="0">
                <a:solidFill>
                  <a:srgbClr val="45454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with </a:t>
            </a:r>
            <a:r>
              <a:rPr lang="en-US" altLang="ko-KR" sz="2300" b="1" dirty="0"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image made by Canny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7EEAD3F-B8A2-423A-B136-7EE7B4A198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855724"/>
            <a:ext cx="5334000" cy="35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81ACB15-99B2-41FF-A1FD-86A859B4A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797" y="2703474"/>
            <a:ext cx="4762103" cy="373803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9D47122-3529-414A-8ABE-C59C680796AA}"/>
              </a:ext>
            </a:extLst>
          </p:cNvPr>
          <p:cNvSpPr/>
          <p:nvPr/>
        </p:nvSpPr>
        <p:spPr>
          <a:xfrm>
            <a:off x="1234175" y="2337389"/>
            <a:ext cx="4222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Canny threshold ( min = 20, max = 30 )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954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87</Words>
  <Application>Microsoft Office PowerPoint</Application>
  <PresentationFormat>와이드스크린</PresentationFormat>
  <Paragraphs>27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나눔스퀘어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김경태</dc:creator>
  <cp:lastModifiedBy> </cp:lastModifiedBy>
  <cp:revision>39</cp:revision>
  <dcterms:created xsi:type="dcterms:W3CDTF">2020-04-05T18:22:12Z</dcterms:created>
  <dcterms:modified xsi:type="dcterms:W3CDTF">2020-04-13T02:27:37Z</dcterms:modified>
</cp:coreProperties>
</file>

<file path=docProps/thumbnail.jpeg>
</file>